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rgbClr val="EFF4F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D6E4D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rgbClr val="EFF4F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D6E4D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141F24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rgbClr val="EFF4F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rgbClr val="EFF4F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141F24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1" y="7749540"/>
            <a:ext cx="1722602" cy="41147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96834" y="7984591"/>
            <a:ext cx="13837285" cy="22225"/>
          </a:xfrm>
          <a:custGeom>
            <a:avLst/>
            <a:gdLst/>
            <a:ahLst/>
            <a:cxnLst/>
            <a:rect l="l" t="t" r="r" b="b"/>
            <a:pathLst>
              <a:path w="13837285" h="22225">
                <a:moveTo>
                  <a:pt x="13836777" y="0"/>
                </a:moveTo>
                <a:lnTo>
                  <a:pt x="0" y="0"/>
                </a:lnTo>
                <a:lnTo>
                  <a:pt x="0" y="21793"/>
                </a:lnTo>
                <a:lnTo>
                  <a:pt x="13836777" y="21793"/>
                </a:lnTo>
                <a:lnTo>
                  <a:pt x="13836777" y="0"/>
                </a:lnTo>
                <a:close/>
              </a:path>
            </a:pathLst>
          </a:custGeom>
          <a:solidFill>
            <a:srgbClr val="D6E4D7">
              <a:alpha val="4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141F24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1089" y="2203132"/>
            <a:ext cx="5393055" cy="70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rgbClr val="EFF4F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2628" y="2417838"/>
            <a:ext cx="7503159" cy="231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D6E4D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9144000" cy="8229600"/>
            </a:xfrm>
            <a:custGeom>
              <a:avLst/>
              <a:gdLst/>
              <a:ahLst/>
              <a:cxnLst/>
              <a:rect l="l" t="t" r="r" b="b"/>
              <a:pathLst>
                <a:path w="9144000" h="8229600">
                  <a:moveTo>
                    <a:pt x="0" y="8229600"/>
                  </a:moveTo>
                  <a:lnTo>
                    <a:pt x="9144000" y="8229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0"/>
              <a:ext cx="5486400" cy="8229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4705" algn="l"/>
                <a:tab pos="3780154" algn="l"/>
              </a:tabLst>
            </a:pPr>
            <a:r>
              <a:rPr dirty="0" spc="-10"/>
              <a:t>Library</a:t>
            </a:r>
            <a:r>
              <a:rPr dirty="0"/>
              <a:t>	</a:t>
            </a:r>
            <a:r>
              <a:rPr dirty="0" spc="-10"/>
              <a:t>Login</a:t>
            </a:r>
            <a:r>
              <a:rPr dirty="0"/>
              <a:t>	</a:t>
            </a:r>
            <a:r>
              <a:rPr dirty="0" spc="-10"/>
              <a:t>Portal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81089" y="4036682"/>
            <a:ext cx="503809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7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Simple</a:t>
            </a:r>
            <a:r>
              <a:rPr dirty="0" sz="17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6E4D7"/>
                </a:solidFill>
                <a:latin typeface="Arial"/>
                <a:cs typeface="Arial"/>
              </a:rPr>
              <a:t>Web-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Based</a:t>
            </a:r>
            <a:r>
              <a:rPr dirty="0" sz="17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Library</a:t>
            </a:r>
            <a:r>
              <a:rPr dirty="0" sz="17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6E4D7"/>
                </a:solidFill>
                <a:latin typeface="Arial"/>
                <a:cs typeface="Arial"/>
              </a:rPr>
              <a:t>Management</a:t>
            </a:r>
            <a:r>
              <a:rPr dirty="0" sz="17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6E4D7"/>
                </a:solidFill>
                <a:latin typeface="Arial"/>
                <a:cs typeface="Arial"/>
              </a:rPr>
              <a:t>System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93788" y="4688480"/>
            <a:ext cx="6483985" cy="610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35"/>
              </a:lnSpc>
            </a:pPr>
            <a:r>
              <a:rPr dirty="0" sz="1750" b="1">
                <a:solidFill>
                  <a:srgbClr val="D6E4D7"/>
                </a:solidFill>
                <a:latin typeface="Arial"/>
                <a:cs typeface="Arial"/>
              </a:rPr>
              <a:t>Presented</a:t>
            </a:r>
            <a:r>
              <a:rPr dirty="0" sz="1750" spc="-6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6E4D7"/>
                </a:solidFill>
                <a:latin typeface="Arial"/>
                <a:cs typeface="Arial"/>
              </a:rPr>
              <a:t>by:</a:t>
            </a:r>
            <a:r>
              <a:rPr dirty="0" sz="1750" spc="-6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[Your</a:t>
            </a:r>
            <a:r>
              <a:rPr dirty="0" sz="1750" spc="-6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Name],</a:t>
            </a:r>
            <a:r>
              <a:rPr dirty="0" sz="1750" spc="-6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[Roll</a:t>
            </a:r>
            <a:r>
              <a:rPr dirty="0" sz="1750" spc="-6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Number],</a:t>
            </a:r>
            <a:r>
              <a:rPr dirty="0" sz="1750" spc="-6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[Class]</a:t>
            </a:r>
            <a:r>
              <a:rPr dirty="0" sz="175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6E4D7"/>
                </a:solidFill>
                <a:latin typeface="Arial"/>
                <a:cs typeface="Arial"/>
              </a:rPr>
              <a:t>Course:</a:t>
            </a:r>
            <a:r>
              <a:rPr dirty="0" sz="1750" spc="-6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6E4D7"/>
                </a:solidFill>
                <a:latin typeface="Arial"/>
                <a:cs typeface="Arial"/>
              </a:rPr>
              <a:t>Web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Technologies</a:t>
            </a:r>
            <a:r>
              <a:rPr dirty="0" sz="1750" spc="-7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/</a:t>
            </a:r>
            <a:r>
              <a:rPr dirty="0" sz="1750" spc="-7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Mini</a:t>
            </a:r>
            <a:r>
              <a:rPr dirty="0" sz="1750" spc="-7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Project</a:t>
            </a:r>
            <a:r>
              <a:rPr dirty="0" sz="1750" spc="-7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6E4D7"/>
                </a:solidFill>
                <a:latin typeface="Arial"/>
                <a:cs typeface="Arial"/>
              </a:rPr>
              <a:t>Institution:</a:t>
            </a:r>
            <a:r>
              <a:rPr dirty="0" sz="1750" spc="-6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[Institution</a:t>
            </a:r>
            <a:r>
              <a:rPr dirty="0" sz="1750" spc="-7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6E4D7"/>
                </a:solidFill>
                <a:latin typeface="Arial"/>
                <a:cs typeface="Arial"/>
              </a:rPr>
              <a:t>Name]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94384" y="4661534"/>
            <a:ext cx="7014209" cy="2304415"/>
          </a:xfrm>
          <a:prstGeom prst="rect">
            <a:avLst/>
          </a:prstGeom>
          <a:solidFill>
            <a:srgbClr val="6FAC46"/>
          </a:solidFill>
        </p:spPr>
        <p:txBody>
          <a:bodyPr wrap="square" lIns="0" tIns="3111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Presented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by: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Rushi</a:t>
            </a:r>
            <a:r>
              <a:rPr dirty="0" sz="1800" spc="3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_2403a51028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Varun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_2403a51022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Sai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Varshith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_2403a51013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0" cy="24943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721" y="3044952"/>
            <a:ext cx="8661400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/>
              <a:t>Conclusion:</a:t>
            </a:r>
            <a:r>
              <a:rPr dirty="0" sz="3100" spc="-45"/>
              <a:t> </a:t>
            </a:r>
            <a:r>
              <a:rPr dirty="0" sz="3100"/>
              <a:t>A</a:t>
            </a:r>
            <a:r>
              <a:rPr dirty="0" sz="3100" spc="-40"/>
              <a:t> </a:t>
            </a:r>
            <a:r>
              <a:rPr dirty="0" sz="3100"/>
              <a:t>Foundation</a:t>
            </a:r>
            <a:r>
              <a:rPr dirty="0" sz="3100" spc="-40"/>
              <a:t> </a:t>
            </a:r>
            <a:r>
              <a:rPr dirty="0" sz="3100"/>
              <a:t>for</a:t>
            </a:r>
            <a:r>
              <a:rPr dirty="0" sz="3100" spc="-40"/>
              <a:t> </a:t>
            </a:r>
            <a:r>
              <a:rPr dirty="0" sz="3100"/>
              <a:t>Digital</a:t>
            </a:r>
            <a:r>
              <a:rPr dirty="0" sz="3100" spc="-40"/>
              <a:t> </a:t>
            </a:r>
            <a:r>
              <a:rPr dirty="0" sz="3100" spc="-10"/>
              <a:t>Libraries</a:t>
            </a:r>
            <a:endParaRPr sz="3100"/>
          </a:p>
        </p:txBody>
      </p:sp>
      <p:sp>
        <p:nvSpPr>
          <p:cNvPr id="5" name="object 5" descr=""/>
          <p:cNvSpPr/>
          <p:nvPr/>
        </p:nvSpPr>
        <p:spPr>
          <a:xfrm>
            <a:off x="698421" y="4883823"/>
            <a:ext cx="22860" cy="1935480"/>
          </a:xfrm>
          <a:custGeom>
            <a:avLst/>
            <a:gdLst/>
            <a:ahLst/>
            <a:cxnLst/>
            <a:rect l="l" t="t" r="r" b="b"/>
            <a:pathLst>
              <a:path w="22859" h="1935479">
                <a:moveTo>
                  <a:pt x="22860" y="0"/>
                </a:moveTo>
                <a:lnTo>
                  <a:pt x="0" y="0"/>
                </a:lnTo>
                <a:lnTo>
                  <a:pt x="0" y="1935010"/>
                </a:lnTo>
                <a:lnTo>
                  <a:pt x="22860" y="1935010"/>
                </a:lnTo>
                <a:lnTo>
                  <a:pt x="22860" y="0"/>
                </a:lnTo>
                <a:close/>
              </a:path>
            </a:pathLst>
          </a:custGeom>
          <a:solidFill>
            <a:srgbClr val="A9E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85708" y="4404601"/>
            <a:ext cx="13078460" cy="3282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The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Library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Login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Portal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successfully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delivers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basic,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yet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functional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demonstration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of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5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A9EF0F"/>
                </a:solidFill>
                <a:latin typeface="Arial"/>
                <a:cs typeface="Arial"/>
              </a:rPr>
              <a:t>digital</a:t>
            </a:r>
            <a:r>
              <a:rPr dirty="0" sz="1550" spc="-40">
                <a:solidFill>
                  <a:srgbClr val="A9EF0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A9EF0F"/>
                </a:solidFill>
                <a:latin typeface="Arial"/>
                <a:cs typeface="Arial"/>
              </a:rPr>
              <a:t>library</a:t>
            </a:r>
            <a:r>
              <a:rPr dirty="0" sz="1550" spc="-35">
                <a:solidFill>
                  <a:srgbClr val="A9EF0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A9EF0F"/>
                </a:solidFill>
                <a:latin typeface="Arial"/>
                <a:cs typeface="Arial"/>
              </a:rPr>
              <a:t>system</a:t>
            </a:r>
            <a:r>
              <a:rPr dirty="0" sz="1550" spc="-10">
                <a:solidFill>
                  <a:srgbClr val="D6E4D7"/>
                </a:solidFill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550">
              <a:latin typeface="Arial"/>
              <a:cs typeface="Arial"/>
            </a:endParaRPr>
          </a:p>
          <a:p>
            <a:pPr marL="311785">
              <a:lnSpc>
                <a:spcPct val="100000"/>
              </a:lnSpc>
            </a:pP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It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effectively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showcases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key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frontend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web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development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concepts,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D6E4D7"/>
                </a:solidFill>
                <a:latin typeface="Arial"/>
                <a:cs typeface="Arial"/>
              </a:rPr>
              <a:t>including: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1550">
              <a:latin typeface="Arial"/>
              <a:cs typeface="Arial"/>
            </a:endParaRPr>
          </a:p>
          <a:p>
            <a:pPr marL="311785">
              <a:lnSpc>
                <a:spcPct val="100000"/>
              </a:lnSpc>
            </a:pPr>
            <a:r>
              <a:rPr dirty="0" sz="1550" b="1">
                <a:solidFill>
                  <a:srgbClr val="D6E4D7"/>
                </a:solidFill>
                <a:latin typeface="Arial"/>
                <a:cs typeface="Arial"/>
              </a:rPr>
              <a:t>HTML</a:t>
            </a:r>
            <a:r>
              <a:rPr dirty="0" sz="1550" spc="-2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6E4D7"/>
                </a:solidFill>
                <a:latin typeface="Arial"/>
                <a:cs typeface="Arial"/>
              </a:rPr>
              <a:t>structure</a:t>
            </a:r>
            <a:r>
              <a:rPr dirty="0" sz="1550" spc="-1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5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content</a:t>
            </a:r>
            <a:r>
              <a:rPr dirty="0" sz="15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D6E4D7"/>
                </a:solidFill>
                <a:latin typeface="Arial"/>
                <a:cs typeface="Arial"/>
              </a:rPr>
              <a:t>organization.</a:t>
            </a:r>
            <a:endParaRPr sz="1550">
              <a:latin typeface="Arial"/>
              <a:cs typeface="Arial"/>
            </a:endParaRPr>
          </a:p>
          <a:p>
            <a:pPr marL="311785">
              <a:lnSpc>
                <a:spcPct val="100000"/>
              </a:lnSpc>
              <a:spcBef>
                <a:spcPts val="1205"/>
              </a:spcBef>
            </a:pPr>
            <a:r>
              <a:rPr dirty="0" sz="1550" b="1">
                <a:solidFill>
                  <a:srgbClr val="D6E4D7"/>
                </a:solidFill>
                <a:latin typeface="Arial"/>
                <a:cs typeface="Arial"/>
              </a:rPr>
              <a:t>CSS</a:t>
            </a:r>
            <a:r>
              <a:rPr dirty="0" sz="1550" spc="-4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6E4D7"/>
                </a:solidFill>
                <a:latin typeface="Arial"/>
                <a:cs typeface="Arial"/>
              </a:rPr>
              <a:t>design</a:t>
            </a:r>
            <a:r>
              <a:rPr dirty="0" sz="1550" spc="-3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aesthetic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appeal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D6E4D7"/>
                </a:solidFill>
                <a:latin typeface="Arial"/>
                <a:cs typeface="Arial"/>
              </a:rPr>
              <a:t>responsiveness.</a:t>
            </a:r>
            <a:endParaRPr sz="1550">
              <a:latin typeface="Arial"/>
              <a:cs typeface="Arial"/>
            </a:endParaRPr>
          </a:p>
          <a:p>
            <a:pPr marL="311785">
              <a:lnSpc>
                <a:spcPct val="100000"/>
              </a:lnSpc>
              <a:spcBef>
                <a:spcPts val="1200"/>
              </a:spcBef>
            </a:pPr>
            <a:r>
              <a:rPr dirty="0" sz="1550" b="1">
                <a:solidFill>
                  <a:srgbClr val="D6E4D7"/>
                </a:solidFill>
                <a:latin typeface="Arial"/>
                <a:cs typeface="Arial"/>
              </a:rPr>
              <a:t>JavaScript</a:t>
            </a:r>
            <a:r>
              <a:rPr dirty="0" sz="1550" spc="-4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6E4D7"/>
                </a:solidFill>
                <a:latin typeface="Arial"/>
                <a:cs typeface="Arial"/>
              </a:rPr>
              <a:t>interactivity</a:t>
            </a:r>
            <a:r>
              <a:rPr dirty="0" sz="1550" spc="-2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5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dynamic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user</a:t>
            </a:r>
            <a:r>
              <a:rPr dirty="0" sz="15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D6E4D7"/>
                </a:solidFill>
                <a:latin typeface="Arial"/>
                <a:cs typeface="Arial"/>
              </a:rPr>
              <a:t>experiences.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34400"/>
              </a:lnSpc>
              <a:spcBef>
                <a:spcPts val="5"/>
              </a:spcBef>
            </a:pP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This</a:t>
            </a:r>
            <a:r>
              <a:rPr dirty="0" sz="15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project</a:t>
            </a:r>
            <a:r>
              <a:rPr dirty="0" sz="15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serves</a:t>
            </a:r>
            <a:r>
              <a:rPr dirty="0" sz="15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as</a:t>
            </a:r>
            <a:r>
              <a:rPr dirty="0" sz="15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5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strong</a:t>
            </a:r>
            <a:r>
              <a:rPr dirty="0" sz="15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foundation,</a:t>
            </a:r>
            <a:r>
              <a:rPr dirty="0" sz="15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with</a:t>
            </a:r>
            <a:r>
              <a:rPr dirty="0" sz="15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D6E4D7"/>
                </a:solidFill>
                <a:latin typeface="Arial"/>
                <a:cs typeface="Arial"/>
              </a:rPr>
              <a:t>significant</a:t>
            </a:r>
            <a:r>
              <a:rPr dirty="0" sz="15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scope</a:t>
            </a:r>
            <a:r>
              <a:rPr dirty="0" sz="15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5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D6E4D7"/>
                </a:solidFill>
                <a:latin typeface="Arial"/>
                <a:cs typeface="Arial"/>
              </a:rPr>
              <a:t>expansion</a:t>
            </a:r>
            <a:r>
              <a:rPr dirty="0" sz="15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into</a:t>
            </a:r>
            <a:r>
              <a:rPr dirty="0" sz="15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550" spc="1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6E4D7"/>
                </a:solidFill>
                <a:latin typeface="Arial"/>
                <a:cs typeface="Arial"/>
              </a:rPr>
              <a:t>complete</a:t>
            </a:r>
            <a:r>
              <a:rPr dirty="0" sz="1550" spc="-2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6E4D7"/>
                </a:solidFill>
                <a:latin typeface="Arial"/>
                <a:cs typeface="Arial"/>
              </a:rPr>
              <a:t>library</a:t>
            </a:r>
            <a:r>
              <a:rPr dirty="0" sz="1550" spc="-2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D6E4D7"/>
                </a:solidFill>
                <a:latin typeface="Arial"/>
                <a:cs typeface="Arial"/>
              </a:rPr>
              <a:t>management</a:t>
            </a:r>
            <a:r>
              <a:rPr dirty="0" sz="1550" spc="-2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D6E4D7"/>
                </a:solidFill>
                <a:latin typeface="Arial"/>
                <a:cs typeface="Arial"/>
              </a:rPr>
              <a:t>system</a:t>
            </a:r>
            <a:r>
              <a:rPr dirty="0" sz="1550" spc="-1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through</a:t>
            </a:r>
            <a:r>
              <a:rPr dirty="0" sz="15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future</a:t>
            </a:r>
            <a:r>
              <a:rPr dirty="0" sz="15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D6E4D7"/>
                </a:solidFill>
                <a:latin typeface="Arial"/>
                <a:cs typeface="Arial"/>
              </a:rPr>
              <a:t>backend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integration</a:t>
            </a:r>
            <a:r>
              <a:rPr dirty="0" sz="1550" spc="-6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550" spc="-6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advanced</a:t>
            </a:r>
            <a:r>
              <a:rPr dirty="0" sz="1550" spc="-5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D6E4D7"/>
                </a:solidFill>
                <a:latin typeface="Arial"/>
                <a:cs typeface="Arial"/>
              </a:rPr>
              <a:t>feature</a:t>
            </a:r>
            <a:r>
              <a:rPr dirty="0" sz="1550" spc="-6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D6E4D7"/>
                </a:solidFill>
                <a:latin typeface="Arial"/>
                <a:cs typeface="Arial"/>
              </a:rPr>
              <a:t>development.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4705" algn="l"/>
                <a:tab pos="3780154" algn="l"/>
              </a:tabLst>
            </a:pPr>
            <a:r>
              <a:rPr dirty="0" spc="-10"/>
              <a:t>Library</a:t>
            </a:r>
            <a:r>
              <a:rPr dirty="0"/>
              <a:t>	</a:t>
            </a:r>
            <a:r>
              <a:rPr dirty="0" spc="-10"/>
              <a:t>Login</a:t>
            </a:r>
            <a:r>
              <a:rPr dirty="0"/>
              <a:t>	</a:t>
            </a:r>
            <a:r>
              <a:rPr dirty="0" spc="-10"/>
              <a:t>Portal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81088" y="4036682"/>
            <a:ext cx="6509384" cy="1272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7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Simple</a:t>
            </a:r>
            <a:r>
              <a:rPr dirty="0" sz="17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6E4D7"/>
                </a:solidFill>
                <a:latin typeface="Arial"/>
                <a:cs typeface="Arial"/>
              </a:rPr>
              <a:t>Web-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Based</a:t>
            </a:r>
            <a:r>
              <a:rPr dirty="0" sz="17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Library</a:t>
            </a:r>
            <a:r>
              <a:rPr dirty="0" sz="17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6E4D7"/>
                </a:solidFill>
                <a:latin typeface="Arial"/>
                <a:cs typeface="Arial"/>
              </a:rPr>
              <a:t>Management</a:t>
            </a:r>
            <a:r>
              <a:rPr dirty="0" sz="17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6E4D7"/>
                </a:solidFill>
                <a:latin typeface="Arial"/>
                <a:cs typeface="Arial"/>
              </a:rPr>
              <a:t>System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5"/>
              </a:spcBef>
            </a:pPr>
            <a:r>
              <a:rPr dirty="0" sz="1750" b="1">
                <a:solidFill>
                  <a:srgbClr val="D6E4D7"/>
                </a:solidFill>
                <a:latin typeface="Arial"/>
                <a:cs typeface="Arial"/>
              </a:rPr>
              <a:t>Presented</a:t>
            </a:r>
            <a:r>
              <a:rPr dirty="0" sz="1750" spc="-6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6E4D7"/>
                </a:solidFill>
                <a:latin typeface="Arial"/>
                <a:cs typeface="Arial"/>
              </a:rPr>
              <a:t>by:</a:t>
            </a:r>
            <a:r>
              <a:rPr dirty="0" sz="1750" spc="-6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[Your</a:t>
            </a:r>
            <a:r>
              <a:rPr dirty="0" sz="1750" spc="-6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Name],</a:t>
            </a:r>
            <a:r>
              <a:rPr dirty="0" sz="1750" spc="-6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[Roll</a:t>
            </a:r>
            <a:r>
              <a:rPr dirty="0" sz="1750" spc="-6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Number],</a:t>
            </a:r>
            <a:r>
              <a:rPr dirty="0" sz="1750" spc="-6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[Class]</a:t>
            </a:r>
            <a:r>
              <a:rPr dirty="0" sz="175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6E4D7"/>
                </a:solidFill>
                <a:latin typeface="Arial"/>
                <a:cs typeface="Arial"/>
              </a:rPr>
              <a:t>Course:</a:t>
            </a:r>
            <a:r>
              <a:rPr dirty="0" sz="1750" spc="-6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6E4D7"/>
                </a:solidFill>
                <a:latin typeface="Arial"/>
                <a:cs typeface="Arial"/>
              </a:rPr>
              <a:t>Web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Technologies</a:t>
            </a:r>
            <a:r>
              <a:rPr dirty="0" sz="1750" spc="-7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/</a:t>
            </a:r>
            <a:r>
              <a:rPr dirty="0" sz="1750" spc="-7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Mini</a:t>
            </a:r>
            <a:r>
              <a:rPr dirty="0" sz="1750" spc="-7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Project</a:t>
            </a:r>
            <a:r>
              <a:rPr dirty="0" sz="1750" spc="-7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6E4D7"/>
                </a:solidFill>
                <a:latin typeface="Arial"/>
                <a:cs typeface="Arial"/>
              </a:rPr>
              <a:t>Institution:</a:t>
            </a:r>
            <a:r>
              <a:rPr dirty="0" sz="1750" spc="-6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6E4D7"/>
                </a:solidFill>
                <a:latin typeface="Arial"/>
                <a:cs typeface="Arial"/>
              </a:rPr>
              <a:t>[Institution</a:t>
            </a:r>
            <a:r>
              <a:rPr dirty="0" sz="1750" spc="-7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6E4D7"/>
                </a:solidFill>
                <a:latin typeface="Arial"/>
                <a:cs typeface="Arial"/>
              </a:rPr>
              <a:t>Name]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0" cy="255877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3699" y="3120720"/>
            <a:ext cx="889381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Introduction:</a:t>
            </a:r>
            <a:r>
              <a:rPr dirty="0" sz="3200" spc="-30"/>
              <a:t> </a:t>
            </a:r>
            <a:r>
              <a:rPr dirty="0" sz="3200"/>
              <a:t>Digitalizing</a:t>
            </a:r>
            <a:r>
              <a:rPr dirty="0" sz="3200" spc="-20"/>
              <a:t> </a:t>
            </a:r>
            <a:r>
              <a:rPr dirty="0" sz="3200"/>
              <a:t>Library</a:t>
            </a:r>
            <a:r>
              <a:rPr dirty="0" sz="3200" spc="-15"/>
              <a:t> </a:t>
            </a:r>
            <a:r>
              <a:rPr dirty="0" sz="3200" spc="-10"/>
              <a:t>Management</a:t>
            </a:r>
            <a:endParaRPr sz="3200"/>
          </a:p>
        </p:txBody>
      </p:sp>
      <p:grpSp>
        <p:nvGrpSpPr>
          <p:cNvPr id="5" name="object 5" descr=""/>
          <p:cNvGrpSpPr/>
          <p:nvPr/>
        </p:nvGrpSpPr>
        <p:grpSpPr>
          <a:xfrm>
            <a:off x="712589" y="4448289"/>
            <a:ext cx="4270375" cy="2668270"/>
            <a:chOff x="712589" y="4448289"/>
            <a:chExt cx="4270375" cy="2668270"/>
          </a:xfrm>
        </p:grpSpPr>
        <p:sp>
          <p:nvSpPr>
            <p:cNvPr id="6" name="object 6" descr=""/>
            <p:cNvSpPr/>
            <p:nvPr/>
          </p:nvSpPr>
          <p:spPr>
            <a:xfrm>
              <a:off x="716399" y="4452099"/>
              <a:ext cx="4262755" cy="2660650"/>
            </a:xfrm>
            <a:custGeom>
              <a:avLst/>
              <a:gdLst/>
              <a:ahLst/>
              <a:cxnLst/>
              <a:rect l="l" t="t" r="r" b="b"/>
              <a:pathLst>
                <a:path w="4262755" h="2660650">
                  <a:moveTo>
                    <a:pt x="4176687" y="0"/>
                  </a:moveTo>
                  <a:lnTo>
                    <a:pt x="85985" y="0"/>
                  </a:lnTo>
                  <a:lnTo>
                    <a:pt x="52650" y="6801"/>
                  </a:lnTo>
                  <a:lnTo>
                    <a:pt x="25303" y="25301"/>
                  </a:lnTo>
                  <a:lnTo>
                    <a:pt x="6801" y="52645"/>
                  </a:lnTo>
                  <a:lnTo>
                    <a:pt x="0" y="85978"/>
                  </a:lnTo>
                  <a:lnTo>
                    <a:pt x="0" y="2574467"/>
                  </a:lnTo>
                  <a:lnTo>
                    <a:pt x="6801" y="2607800"/>
                  </a:lnTo>
                  <a:lnTo>
                    <a:pt x="25303" y="2635145"/>
                  </a:lnTo>
                  <a:lnTo>
                    <a:pt x="52650" y="2653645"/>
                  </a:lnTo>
                  <a:lnTo>
                    <a:pt x="85985" y="2660446"/>
                  </a:lnTo>
                  <a:lnTo>
                    <a:pt x="4176687" y="2660446"/>
                  </a:lnTo>
                  <a:lnTo>
                    <a:pt x="4210022" y="2653645"/>
                  </a:lnTo>
                  <a:lnTo>
                    <a:pt x="4237370" y="2635145"/>
                  </a:lnTo>
                  <a:lnTo>
                    <a:pt x="4255875" y="2607800"/>
                  </a:lnTo>
                  <a:lnTo>
                    <a:pt x="4262678" y="2574467"/>
                  </a:lnTo>
                  <a:lnTo>
                    <a:pt x="4262678" y="85978"/>
                  </a:lnTo>
                  <a:lnTo>
                    <a:pt x="4255875" y="52645"/>
                  </a:lnTo>
                  <a:lnTo>
                    <a:pt x="4237370" y="25301"/>
                  </a:lnTo>
                  <a:lnTo>
                    <a:pt x="4210022" y="6801"/>
                  </a:lnTo>
                  <a:lnTo>
                    <a:pt x="4176687" y="0"/>
                  </a:lnTo>
                  <a:close/>
                </a:path>
              </a:pathLst>
            </a:custGeom>
            <a:solidFill>
              <a:srgbClr val="5378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16399" y="4452099"/>
              <a:ext cx="4262755" cy="2660650"/>
            </a:xfrm>
            <a:custGeom>
              <a:avLst/>
              <a:gdLst/>
              <a:ahLst/>
              <a:cxnLst/>
              <a:rect l="l" t="t" r="r" b="b"/>
              <a:pathLst>
                <a:path w="4262755" h="2660650">
                  <a:moveTo>
                    <a:pt x="0" y="85978"/>
                  </a:moveTo>
                  <a:lnTo>
                    <a:pt x="6801" y="52645"/>
                  </a:lnTo>
                  <a:lnTo>
                    <a:pt x="25303" y="25301"/>
                  </a:lnTo>
                  <a:lnTo>
                    <a:pt x="52650" y="6801"/>
                  </a:lnTo>
                  <a:lnTo>
                    <a:pt x="85985" y="0"/>
                  </a:lnTo>
                  <a:lnTo>
                    <a:pt x="4176687" y="0"/>
                  </a:lnTo>
                  <a:lnTo>
                    <a:pt x="4210022" y="6801"/>
                  </a:lnTo>
                  <a:lnTo>
                    <a:pt x="4237370" y="25301"/>
                  </a:lnTo>
                  <a:lnTo>
                    <a:pt x="4255875" y="52645"/>
                  </a:lnTo>
                  <a:lnTo>
                    <a:pt x="4262678" y="85978"/>
                  </a:lnTo>
                  <a:lnTo>
                    <a:pt x="4262678" y="2574467"/>
                  </a:lnTo>
                  <a:lnTo>
                    <a:pt x="4255875" y="2607800"/>
                  </a:lnTo>
                  <a:lnTo>
                    <a:pt x="4237370" y="2635145"/>
                  </a:lnTo>
                  <a:lnTo>
                    <a:pt x="4210022" y="2653645"/>
                  </a:lnTo>
                  <a:lnTo>
                    <a:pt x="4176687" y="2660446"/>
                  </a:lnTo>
                  <a:lnTo>
                    <a:pt x="85985" y="2660446"/>
                  </a:lnTo>
                  <a:lnTo>
                    <a:pt x="52650" y="2653645"/>
                  </a:lnTo>
                  <a:lnTo>
                    <a:pt x="25303" y="2635145"/>
                  </a:lnTo>
                  <a:lnTo>
                    <a:pt x="6801" y="2607800"/>
                  </a:lnTo>
                  <a:lnTo>
                    <a:pt x="0" y="2574467"/>
                  </a:lnTo>
                  <a:lnTo>
                    <a:pt x="0" y="85978"/>
                  </a:lnTo>
                  <a:close/>
                </a:path>
              </a:pathLst>
            </a:custGeom>
            <a:ln w="761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28687" y="4664392"/>
              <a:ext cx="614045" cy="614045"/>
            </a:xfrm>
            <a:custGeom>
              <a:avLst/>
              <a:gdLst/>
              <a:ahLst/>
              <a:cxnLst/>
              <a:rect l="l" t="t" r="r" b="b"/>
              <a:pathLst>
                <a:path w="614044" h="614045">
                  <a:moveTo>
                    <a:pt x="307002" y="0"/>
                  </a:moveTo>
                  <a:lnTo>
                    <a:pt x="257481" y="4048"/>
                  </a:lnTo>
                  <a:lnTo>
                    <a:pt x="210402" y="15759"/>
                  </a:lnTo>
                  <a:lnTo>
                    <a:pt x="166418" y="34480"/>
                  </a:lnTo>
                  <a:lnTo>
                    <a:pt x="126181" y="59559"/>
                  </a:lnTo>
                  <a:lnTo>
                    <a:pt x="90345" y="90343"/>
                  </a:lnTo>
                  <a:lnTo>
                    <a:pt x="59560" y="126178"/>
                  </a:lnTo>
                  <a:lnTo>
                    <a:pt x="34481" y="166414"/>
                  </a:lnTo>
                  <a:lnTo>
                    <a:pt x="15760" y="210398"/>
                  </a:lnTo>
                  <a:lnTo>
                    <a:pt x="4048" y="257476"/>
                  </a:lnTo>
                  <a:lnTo>
                    <a:pt x="0" y="306997"/>
                  </a:lnTo>
                  <a:lnTo>
                    <a:pt x="4048" y="356521"/>
                  </a:lnTo>
                  <a:lnTo>
                    <a:pt x="15760" y="403602"/>
                  </a:lnTo>
                  <a:lnTo>
                    <a:pt x="34481" y="447587"/>
                  </a:lnTo>
                  <a:lnTo>
                    <a:pt x="59560" y="487825"/>
                  </a:lnTo>
                  <a:lnTo>
                    <a:pt x="90345" y="523662"/>
                  </a:lnTo>
                  <a:lnTo>
                    <a:pt x="126181" y="554446"/>
                  </a:lnTo>
                  <a:lnTo>
                    <a:pt x="166418" y="579525"/>
                  </a:lnTo>
                  <a:lnTo>
                    <a:pt x="210402" y="598246"/>
                  </a:lnTo>
                  <a:lnTo>
                    <a:pt x="257481" y="609958"/>
                  </a:lnTo>
                  <a:lnTo>
                    <a:pt x="307002" y="614006"/>
                  </a:lnTo>
                  <a:lnTo>
                    <a:pt x="356523" y="609958"/>
                  </a:lnTo>
                  <a:lnTo>
                    <a:pt x="403602" y="598246"/>
                  </a:lnTo>
                  <a:lnTo>
                    <a:pt x="447586" y="579525"/>
                  </a:lnTo>
                  <a:lnTo>
                    <a:pt x="487823" y="554446"/>
                  </a:lnTo>
                  <a:lnTo>
                    <a:pt x="523659" y="523662"/>
                  </a:lnTo>
                  <a:lnTo>
                    <a:pt x="554443" y="487825"/>
                  </a:lnTo>
                  <a:lnTo>
                    <a:pt x="579522" y="447587"/>
                  </a:lnTo>
                  <a:lnTo>
                    <a:pt x="598244" y="403602"/>
                  </a:lnTo>
                  <a:lnTo>
                    <a:pt x="609955" y="356521"/>
                  </a:lnTo>
                  <a:lnTo>
                    <a:pt x="614004" y="306997"/>
                  </a:lnTo>
                  <a:lnTo>
                    <a:pt x="609955" y="257476"/>
                  </a:lnTo>
                  <a:lnTo>
                    <a:pt x="598244" y="210398"/>
                  </a:lnTo>
                  <a:lnTo>
                    <a:pt x="579522" y="166414"/>
                  </a:lnTo>
                  <a:lnTo>
                    <a:pt x="554443" y="126178"/>
                  </a:lnTo>
                  <a:lnTo>
                    <a:pt x="523659" y="90343"/>
                  </a:lnTo>
                  <a:lnTo>
                    <a:pt x="487823" y="59559"/>
                  </a:lnTo>
                  <a:lnTo>
                    <a:pt x="447586" y="34480"/>
                  </a:lnTo>
                  <a:lnTo>
                    <a:pt x="403602" y="15759"/>
                  </a:lnTo>
                  <a:lnTo>
                    <a:pt x="356523" y="4048"/>
                  </a:lnTo>
                  <a:lnTo>
                    <a:pt x="307002" y="0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517" y="4833226"/>
              <a:ext cx="276344" cy="27633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915987" y="5477687"/>
            <a:ext cx="3536950" cy="1104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Digitalization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32800"/>
              </a:lnSpc>
              <a:spcBef>
                <a:spcPts val="99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Transforming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manual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library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processes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streamlined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experience.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179936" y="4448289"/>
            <a:ext cx="4271010" cy="2668270"/>
            <a:chOff x="5179936" y="4448289"/>
            <a:chExt cx="4271010" cy="2668270"/>
          </a:xfrm>
        </p:grpSpPr>
        <p:sp>
          <p:nvSpPr>
            <p:cNvPr id="12" name="object 12" descr=""/>
            <p:cNvSpPr/>
            <p:nvPr/>
          </p:nvSpPr>
          <p:spPr>
            <a:xfrm>
              <a:off x="5183746" y="4452099"/>
              <a:ext cx="4263390" cy="2660650"/>
            </a:xfrm>
            <a:custGeom>
              <a:avLst/>
              <a:gdLst/>
              <a:ahLst/>
              <a:cxnLst/>
              <a:rect l="l" t="t" r="r" b="b"/>
              <a:pathLst>
                <a:path w="4263390" h="2660650">
                  <a:moveTo>
                    <a:pt x="4176814" y="0"/>
                  </a:moveTo>
                  <a:lnTo>
                    <a:pt x="85985" y="0"/>
                  </a:lnTo>
                  <a:lnTo>
                    <a:pt x="52650" y="6801"/>
                  </a:lnTo>
                  <a:lnTo>
                    <a:pt x="25303" y="25301"/>
                  </a:lnTo>
                  <a:lnTo>
                    <a:pt x="6801" y="52645"/>
                  </a:lnTo>
                  <a:lnTo>
                    <a:pt x="0" y="85978"/>
                  </a:lnTo>
                  <a:lnTo>
                    <a:pt x="0" y="2574467"/>
                  </a:lnTo>
                  <a:lnTo>
                    <a:pt x="6801" y="2607800"/>
                  </a:lnTo>
                  <a:lnTo>
                    <a:pt x="25303" y="2635145"/>
                  </a:lnTo>
                  <a:lnTo>
                    <a:pt x="52650" y="2653645"/>
                  </a:lnTo>
                  <a:lnTo>
                    <a:pt x="85985" y="2660446"/>
                  </a:lnTo>
                  <a:lnTo>
                    <a:pt x="4176814" y="2660446"/>
                  </a:lnTo>
                  <a:lnTo>
                    <a:pt x="4210147" y="2653645"/>
                  </a:lnTo>
                  <a:lnTo>
                    <a:pt x="4237491" y="2635145"/>
                  </a:lnTo>
                  <a:lnTo>
                    <a:pt x="4255991" y="2607800"/>
                  </a:lnTo>
                  <a:lnTo>
                    <a:pt x="4262793" y="2574467"/>
                  </a:lnTo>
                  <a:lnTo>
                    <a:pt x="4262793" y="85978"/>
                  </a:lnTo>
                  <a:lnTo>
                    <a:pt x="4255991" y="52645"/>
                  </a:lnTo>
                  <a:lnTo>
                    <a:pt x="4237491" y="25301"/>
                  </a:lnTo>
                  <a:lnTo>
                    <a:pt x="4210147" y="6801"/>
                  </a:lnTo>
                  <a:lnTo>
                    <a:pt x="4176814" y="0"/>
                  </a:lnTo>
                  <a:close/>
                </a:path>
              </a:pathLst>
            </a:custGeom>
            <a:solidFill>
              <a:srgbClr val="5378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83746" y="4452099"/>
              <a:ext cx="4263390" cy="2660650"/>
            </a:xfrm>
            <a:custGeom>
              <a:avLst/>
              <a:gdLst/>
              <a:ahLst/>
              <a:cxnLst/>
              <a:rect l="l" t="t" r="r" b="b"/>
              <a:pathLst>
                <a:path w="4263390" h="2660650">
                  <a:moveTo>
                    <a:pt x="0" y="85978"/>
                  </a:moveTo>
                  <a:lnTo>
                    <a:pt x="6801" y="52645"/>
                  </a:lnTo>
                  <a:lnTo>
                    <a:pt x="25303" y="25301"/>
                  </a:lnTo>
                  <a:lnTo>
                    <a:pt x="52650" y="6801"/>
                  </a:lnTo>
                  <a:lnTo>
                    <a:pt x="85985" y="0"/>
                  </a:lnTo>
                  <a:lnTo>
                    <a:pt x="4176814" y="0"/>
                  </a:lnTo>
                  <a:lnTo>
                    <a:pt x="4210147" y="6801"/>
                  </a:lnTo>
                  <a:lnTo>
                    <a:pt x="4237491" y="25301"/>
                  </a:lnTo>
                  <a:lnTo>
                    <a:pt x="4255991" y="52645"/>
                  </a:lnTo>
                  <a:lnTo>
                    <a:pt x="4262793" y="85978"/>
                  </a:lnTo>
                  <a:lnTo>
                    <a:pt x="4262793" y="2574467"/>
                  </a:lnTo>
                  <a:lnTo>
                    <a:pt x="4255991" y="2607800"/>
                  </a:lnTo>
                  <a:lnTo>
                    <a:pt x="4237491" y="2635145"/>
                  </a:lnTo>
                  <a:lnTo>
                    <a:pt x="4210147" y="2653645"/>
                  </a:lnTo>
                  <a:lnTo>
                    <a:pt x="4176814" y="2660446"/>
                  </a:lnTo>
                  <a:lnTo>
                    <a:pt x="85985" y="2660446"/>
                  </a:lnTo>
                  <a:lnTo>
                    <a:pt x="52650" y="2653645"/>
                  </a:lnTo>
                  <a:lnTo>
                    <a:pt x="25303" y="2635145"/>
                  </a:lnTo>
                  <a:lnTo>
                    <a:pt x="6801" y="2607800"/>
                  </a:lnTo>
                  <a:lnTo>
                    <a:pt x="0" y="2574467"/>
                  </a:lnTo>
                  <a:lnTo>
                    <a:pt x="0" y="85978"/>
                  </a:lnTo>
                  <a:close/>
                </a:path>
              </a:pathLst>
            </a:custGeom>
            <a:ln w="761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396026" y="4664392"/>
              <a:ext cx="614045" cy="614045"/>
            </a:xfrm>
            <a:custGeom>
              <a:avLst/>
              <a:gdLst/>
              <a:ahLst/>
              <a:cxnLst/>
              <a:rect l="l" t="t" r="r" b="b"/>
              <a:pathLst>
                <a:path w="614045" h="614045">
                  <a:moveTo>
                    <a:pt x="307002" y="0"/>
                  </a:moveTo>
                  <a:lnTo>
                    <a:pt x="257481" y="4048"/>
                  </a:lnTo>
                  <a:lnTo>
                    <a:pt x="210402" y="15759"/>
                  </a:lnTo>
                  <a:lnTo>
                    <a:pt x="166418" y="34480"/>
                  </a:lnTo>
                  <a:lnTo>
                    <a:pt x="126181" y="59559"/>
                  </a:lnTo>
                  <a:lnTo>
                    <a:pt x="90345" y="90343"/>
                  </a:lnTo>
                  <a:lnTo>
                    <a:pt x="59560" y="126178"/>
                  </a:lnTo>
                  <a:lnTo>
                    <a:pt x="34481" y="166414"/>
                  </a:lnTo>
                  <a:lnTo>
                    <a:pt x="15760" y="210398"/>
                  </a:lnTo>
                  <a:lnTo>
                    <a:pt x="4048" y="257476"/>
                  </a:lnTo>
                  <a:lnTo>
                    <a:pt x="0" y="306997"/>
                  </a:lnTo>
                  <a:lnTo>
                    <a:pt x="4048" y="356521"/>
                  </a:lnTo>
                  <a:lnTo>
                    <a:pt x="15760" y="403602"/>
                  </a:lnTo>
                  <a:lnTo>
                    <a:pt x="34481" y="447587"/>
                  </a:lnTo>
                  <a:lnTo>
                    <a:pt x="59560" y="487825"/>
                  </a:lnTo>
                  <a:lnTo>
                    <a:pt x="90345" y="523662"/>
                  </a:lnTo>
                  <a:lnTo>
                    <a:pt x="126181" y="554446"/>
                  </a:lnTo>
                  <a:lnTo>
                    <a:pt x="166418" y="579525"/>
                  </a:lnTo>
                  <a:lnTo>
                    <a:pt x="210402" y="598246"/>
                  </a:lnTo>
                  <a:lnTo>
                    <a:pt x="257481" y="609958"/>
                  </a:lnTo>
                  <a:lnTo>
                    <a:pt x="307002" y="614006"/>
                  </a:lnTo>
                  <a:lnTo>
                    <a:pt x="356523" y="609958"/>
                  </a:lnTo>
                  <a:lnTo>
                    <a:pt x="403602" y="598246"/>
                  </a:lnTo>
                  <a:lnTo>
                    <a:pt x="447586" y="579525"/>
                  </a:lnTo>
                  <a:lnTo>
                    <a:pt x="487823" y="554446"/>
                  </a:lnTo>
                  <a:lnTo>
                    <a:pt x="523659" y="523662"/>
                  </a:lnTo>
                  <a:lnTo>
                    <a:pt x="554443" y="487825"/>
                  </a:lnTo>
                  <a:lnTo>
                    <a:pt x="579522" y="447587"/>
                  </a:lnTo>
                  <a:lnTo>
                    <a:pt x="598244" y="403602"/>
                  </a:lnTo>
                  <a:lnTo>
                    <a:pt x="609955" y="356521"/>
                  </a:lnTo>
                  <a:lnTo>
                    <a:pt x="614004" y="306997"/>
                  </a:lnTo>
                  <a:lnTo>
                    <a:pt x="609955" y="257476"/>
                  </a:lnTo>
                  <a:lnTo>
                    <a:pt x="598244" y="210398"/>
                  </a:lnTo>
                  <a:lnTo>
                    <a:pt x="579522" y="166414"/>
                  </a:lnTo>
                  <a:lnTo>
                    <a:pt x="554443" y="126178"/>
                  </a:lnTo>
                  <a:lnTo>
                    <a:pt x="523659" y="90343"/>
                  </a:lnTo>
                  <a:lnTo>
                    <a:pt x="487823" y="59559"/>
                  </a:lnTo>
                  <a:lnTo>
                    <a:pt x="447586" y="34480"/>
                  </a:lnTo>
                  <a:lnTo>
                    <a:pt x="403602" y="15759"/>
                  </a:lnTo>
                  <a:lnTo>
                    <a:pt x="356523" y="4048"/>
                  </a:lnTo>
                  <a:lnTo>
                    <a:pt x="307002" y="0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4860" y="4833226"/>
              <a:ext cx="276344" cy="276339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383326" y="5477687"/>
            <a:ext cx="3491865" cy="1104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20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32800"/>
              </a:lnSpc>
              <a:spcBef>
                <a:spcPts val="99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Separate,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secure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both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staff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members.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647390" y="4448289"/>
            <a:ext cx="4271010" cy="2668270"/>
            <a:chOff x="9647390" y="4448289"/>
            <a:chExt cx="4271010" cy="2668270"/>
          </a:xfrm>
        </p:grpSpPr>
        <p:sp>
          <p:nvSpPr>
            <p:cNvPr id="18" name="object 18" descr=""/>
            <p:cNvSpPr/>
            <p:nvPr/>
          </p:nvSpPr>
          <p:spPr>
            <a:xfrm>
              <a:off x="9651200" y="4452099"/>
              <a:ext cx="4263390" cy="2660650"/>
            </a:xfrm>
            <a:custGeom>
              <a:avLst/>
              <a:gdLst/>
              <a:ahLst/>
              <a:cxnLst/>
              <a:rect l="l" t="t" r="r" b="b"/>
              <a:pathLst>
                <a:path w="4263390" h="2660650">
                  <a:moveTo>
                    <a:pt x="4176814" y="0"/>
                  </a:moveTo>
                  <a:lnTo>
                    <a:pt x="85985" y="0"/>
                  </a:lnTo>
                  <a:lnTo>
                    <a:pt x="52650" y="6801"/>
                  </a:lnTo>
                  <a:lnTo>
                    <a:pt x="25303" y="25301"/>
                  </a:lnTo>
                  <a:lnTo>
                    <a:pt x="6801" y="52645"/>
                  </a:lnTo>
                  <a:lnTo>
                    <a:pt x="0" y="85978"/>
                  </a:lnTo>
                  <a:lnTo>
                    <a:pt x="0" y="2574467"/>
                  </a:lnTo>
                  <a:lnTo>
                    <a:pt x="6801" y="2607800"/>
                  </a:lnTo>
                  <a:lnTo>
                    <a:pt x="25303" y="2635145"/>
                  </a:lnTo>
                  <a:lnTo>
                    <a:pt x="52650" y="2653645"/>
                  </a:lnTo>
                  <a:lnTo>
                    <a:pt x="85985" y="2660446"/>
                  </a:lnTo>
                  <a:lnTo>
                    <a:pt x="4176814" y="2660446"/>
                  </a:lnTo>
                  <a:lnTo>
                    <a:pt x="4210147" y="2653645"/>
                  </a:lnTo>
                  <a:lnTo>
                    <a:pt x="4237491" y="2635145"/>
                  </a:lnTo>
                  <a:lnTo>
                    <a:pt x="4255991" y="2607800"/>
                  </a:lnTo>
                  <a:lnTo>
                    <a:pt x="4262793" y="2574467"/>
                  </a:lnTo>
                  <a:lnTo>
                    <a:pt x="4262793" y="85978"/>
                  </a:lnTo>
                  <a:lnTo>
                    <a:pt x="4255991" y="52645"/>
                  </a:lnTo>
                  <a:lnTo>
                    <a:pt x="4237491" y="25301"/>
                  </a:lnTo>
                  <a:lnTo>
                    <a:pt x="4210147" y="6801"/>
                  </a:lnTo>
                  <a:lnTo>
                    <a:pt x="4176814" y="0"/>
                  </a:lnTo>
                  <a:close/>
                </a:path>
              </a:pathLst>
            </a:custGeom>
            <a:solidFill>
              <a:srgbClr val="5378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651200" y="4452099"/>
              <a:ext cx="4263390" cy="2660650"/>
            </a:xfrm>
            <a:custGeom>
              <a:avLst/>
              <a:gdLst/>
              <a:ahLst/>
              <a:cxnLst/>
              <a:rect l="l" t="t" r="r" b="b"/>
              <a:pathLst>
                <a:path w="4263390" h="2660650">
                  <a:moveTo>
                    <a:pt x="0" y="85978"/>
                  </a:moveTo>
                  <a:lnTo>
                    <a:pt x="6801" y="52645"/>
                  </a:lnTo>
                  <a:lnTo>
                    <a:pt x="25303" y="25301"/>
                  </a:lnTo>
                  <a:lnTo>
                    <a:pt x="52650" y="6801"/>
                  </a:lnTo>
                  <a:lnTo>
                    <a:pt x="85985" y="0"/>
                  </a:lnTo>
                  <a:lnTo>
                    <a:pt x="4176814" y="0"/>
                  </a:lnTo>
                  <a:lnTo>
                    <a:pt x="4210147" y="6801"/>
                  </a:lnTo>
                  <a:lnTo>
                    <a:pt x="4237491" y="25301"/>
                  </a:lnTo>
                  <a:lnTo>
                    <a:pt x="4255991" y="52645"/>
                  </a:lnTo>
                  <a:lnTo>
                    <a:pt x="4262793" y="85978"/>
                  </a:lnTo>
                  <a:lnTo>
                    <a:pt x="4262793" y="2574467"/>
                  </a:lnTo>
                  <a:lnTo>
                    <a:pt x="4255991" y="2607800"/>
                  </a:lnTo>
                  <a:lnTo>
                    <a:pt x="4237491" y="2635145"/>
                  </a:lnTo>
                  <a:lnTo>
                    <a:pt x="4210147" y="2653645"/>
                  </a:lnTo>
                  <a:lnTo>
                    <a:pt x="4176814" y="2660446"/>
                  </a:lnTo>
                  <a:lnTo>
                    <a:pt x="85985" y="2660446"/>
                  </a:lnTo>
                  <a:lnTo>
                    <a:pt x="52650" y="2653645"/>
                  </a:lnTo>
                  <a:lnTo>
                    <a:pt x="25303" y="2635145"/>
                  </a:lnTo>
                  <a:lnTo>
                    <a:pt x="6801" y="2607800"/>
                  </a:lnTo>
                  <a:lnTo>
                    <a:pt x="0" y="2574467"/>
                  </a:lnTo>
                  <a:lnTo>
                    <a:pt x="0" y="85978"/>
                  </a:lnTo>
                  <a:close/>
                </a:path>
              </a:pathLst>
            </a:custGeom>
            <a:ln w="761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863493" y="4664392"/>
              <a:ext cx="614045" cy="614045"/>
            </a:xfrm>
            <a:custGeom>
              <a:avLst/>
              <a:gdLst/>
              <a:ahLst/>
              <a:cxnLst/>
              <a:rect l="l" t="t" r="r" b="b"/>
              <a:pathLst>
                <a:path w="614045" h="614045">
                  <a:moveTo>
                    <a:pt x="307002" y="0"/>
                  </a:moveTo>
                  <a:lnTo>
                    <a:pt x="257481" y="4048"/>
                  </a:lnTo>
                  <a:lnTo>
                    <a:pt x="210402" y="15759"/>
                  </a:lnTo>
                  <a:lnTo>
                    <a:pt x="166418" y="34480"/>
                  </a:lnTo>
                  <a:lnTo>
                    <a:pt x="126181" y="59559"/>
                  </a:lnTo>
                  <a:lnTo>
                    <a:pt x="90345" y="90343"/>
                  </a:lnTo>
                  <a:lnTo>
                    <a:pt x="59560" y="126178"/>
                  </a:lnTo>
                  <a:lnTo>
                    <a:pt x="34481" y="166414"/>
                  </a:lnTo>
                  <a:lnTo>
                    <a:pt x="15760" y="210398"/>
                  </a:lnTo>
                  <a:lnTo>
                    <a:pt x="4048" y="257476"/>
                  </a:lnTo>
                  <a:lnTo>
                    <a:pt x="0" y="306997"/>
                  </a:lnTo>
                  <a:lnTo>
                    <a:pt x="4048" y="356521"/>
                  </a:lnTo>
                  <a:lnTo>
                    <a:pt x="15760" y="403602"/>
                  </a:lnTo>
                  <a:lnTo>
                    <a:pt x="34481" y="447587"/>
                  </a:lnTo>
                  <a:lnTo>
                    <a:pt x="59560" y="487825"/>
                  </a:lnTo>
                  <a:lnTo>
                    <a:pt x="90345" y="523662"/>
                  </a:lnTo>
                  <a:lnTo>
                    <a:pt x="126181" y="554446"/>
                  </a:lnTo>
                  <a:lnTo>
                    <a:pt x="166418" y="579525"/>
                  </a:lnTo>
                  <a:lnTo>
                    <a:pt x="210402" y="598246"/>
                  </a:lnTo>
                  <a:lnTo>
                    <a:pt x="257481" y="609958"/>
                  </a:lnTo>
                  <a:lnTo>
                    <a:pt x="307002" y="614006"/>
                  </a:lnTo>
                  <a:lnTo>
                    <a:pt x="356523" y="609958"/>
                  </a:lnTo>
                  <a:lnTo>
                    <a:pt x="403602" y="598246"/>
                  </a:lnTo>
                  <a:lnTo>
                    <a:pt x="447586" y="579525"/>
                  </a:lnTo>
                  <a:lnTo>
                    <a:pt x="487823" y="554446"/>
                  </a:lnTo>
                  <a:lnTo>
                    <a:pt x="523659" y="523662"/>
                  </a:lnTo>
                  <a:lnTo>
                    <a:pt x="554443" y="487825"/>
                  </a:lnTo>
                  <a:lnTo>
                    <a:pt x="579522" y="447587"/>
                  </a:lnTo>
                  <a:lnTo>
                    <a:pt x="598244" y="403602"/>
                  </a:lnTo>
                  <a:lnTo>
                    <a:pt x="609955" y="356521"/>
                  </a:lnTo>
                  <a:lnTo>
                    <a:pt x="614004" y="306997"/>
                  </a:lnTo>
                  <a:lnTo>
                    <a:pt x="609955" y="257476"/>
                  </a:lnTo>
                  <a:lnTo>
                    <a:pt x="598244" y="210398"/>
                  </a:lnTo>
                  <a:lnTo>
                    <a:pt x="579522" y="166414"/>
                  </a:lnTo>
                  <a:lnTo>
                    <a:pt x="554443" y="126178"/>
                  </a:lnTo>
                  <a:lnTo>
                    <a:pt x="523659" y="90343"/>
                  </a:lnTo>
                  <a:lnTo>
                    <a:pt x="487823" y="59559"/>
                  </a:lnTo>
                  <a:lnTo>
                    <a:pt x="447586" y="34480"/>
                  </a:lnTo>
                  <a:lnTo>
                    <a:pt x="403602" y="15759"/>
                  </a:lnTo>
                  <a:lnTo>
                    <a:pt x="356523" y="4048"/>
                  </a:lnTo>
                  <a:lnTo>
                    <a:pt x="307002" y="0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2327" y="4833226"/>
              <a:ext cx="276344" cy="27633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9850793" y="5477687"/>
            <a:ext cx="22821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Book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850793" y="6228435"/>
            <a:ext cx="360426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Enabling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staff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inventory,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books.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03699" y="7405840"/>
            <a:ext cx="99529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Our</a:t>
            </a:r>
            <a:r>
              <a:rPr dirty="0" sz="160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goal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is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create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an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intuitive,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D6E4D7"/>
                </a:solidFill>
                <a:latin typeface="Arial"/>
                <a:cs typeface="Arial"/>
              </a:rPr>
              <a:t>browser-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based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library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management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portal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using</a:t>
            </a:r>
            <a:r>
              <a:rPr dirty="0" sz="1600" spc="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A9EF0F"/>
                </a:solidFill>
                <a:latin typeface="Arial"/>
                <a:cs typeface="Arial"/>
              </a:rPr>
              <a:t>HTML,</a:t>
            </a:r>
            <a:r>
              <a:rPr dirty="0" sz="1600" spc="-20">
                <a:solidFill>
                  <a:srgbClr val="A9EF0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A9EF0F"/>
                </a:solidFill>
                <a:latin typeface="Arial"/>
                <a:cs typeface="Arial"/>
              </a:rPr>
              <a:t>CSS,</a:t>
            </a:r>
            <a:r>
              <a:rPr dirty="0" sz="1600" spc="-20">
                <a:solidFill>
                  <a:srgbClr val="A9EF0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A9EF0F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A9EF0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A9EF0F"/>
                </a:solidFill>
                <a:latin typeface="Arial"/>
                <a:cs typeface="Arial"/>
              </a:rPr>
              <a:t>JavaScript</a:t>
            </a:r>
            <a:r>
              <a:rPr dirty="0" sz="1600" spc="-10">
                <a:solidFill>
                  <a:srgbClr val="D6E4D7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323" y="963669"/>
            <a:ext cx="10447655" cy="5359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/>
              <a:t>Project</a:t>
            </a:r>
            <a:r>
              <a:rPr dirty="0" sz="3350" spc="-40"/>
              <a:t> </a:t>
            </a:r>
            <a:r>
              <a:rPr dirty="0" sz="3350"/>
              <a:t>Objectives:</a:t>
            </a:r>
            <a:r>
              <a:rPr dirty="0" sz="3350" spc="-35"/>
              <a:t> </a:t>
            </a:r>
            <a:r>
              <a:rPr dirty="0" sz="3350"/>
              <a:t>Crafting</a:t>
            </a:r>
            <a:r>
              <a:rPr dirty="0" sz="3350" spc="-35"/>
              <a:t> </a:t>
            </a:r>
            <a:r>
              <a:rPr dirty="0" sz="3350"/>
              <a:t>a</a:t>
            </a:r>
            <a:r>
              <a:rPr dirty="0" sz="3350" spc="-35"/>
              <a:t> </a:t>
            </a:r>
            <a:r>
              <a:rPr dirty="0" sz="3350"/>
              <a:t>Seamless</a:t>
            </a:r>
            <a:r>
              <a:rPr dirty="0" sz="3350" spc="-35"/>
              <a:t> </a:t>
            </a:r>
            <a:r>
              <a:rPr dirty="0" sz="3350" spc="-10"/>
              <a:t>Experience</a:t>
            </a:r>
            <a:endParaRPr sz="3350"/>
          </a:p>
        </p:txBody>
      </p:sp>
      <p:grpSp>
        <p:nvGrpSpPr>
          <p:cNvPr id="4" name="object 4" descr=""/>
          <p:cNvGrpSpPr/>
          <p:nvPr/>
        </p:nvGrpSpPr>
        <p:grpSpPr>
          <a:xfrm>
            <a:off x="723543" y="2455189"/>
            <a:ext cx="4276725" cy="2148840"/>
            <a:chOff x="723543" y="2455189"/>
            <a:chExt cx="4276725" cy="2148840"/>
          </a:xfrm>
        </p:grpSpPr>
        <p:sp>
          <p:nvSpPr>
            <p:cNvPr id="5" name="object 5" descr=""/>
            <p:cNvSpPr/>
            <p:nvPr/>
          </p:nvSpPr>
          <p:spPr>
            <a:xfrm>
              <a:off x="754023" y="2470429"/>
              <a:ext cx="4231005" cy="2118360"/>
            </a:xfrm>
            <a:custGeom>
              <a:avLst/>
              <a:gdLst/>
              <a:ahLst/>
              <a:cxnLst/>
              <a:rect l="l" t="t" r="r" b="b"/>
              <a:pathLst>
                <a:path w="4231005" h="2118360">
                  <a:moveTo>
                    <a:pt x="4084218" y="0"/>
                  </a:moveTo>
                  <a:lnTo>
                    <a:pt x="146306" y="0"/>
                  </a:lnTo>
                  <a:lnTo>
                    <a:pt x="100270" y="7510"/>
                  </a:lnTo>
                  <a:lnTo>
                    <a:pt x="60133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971928"/>
                  </a:lnTo>
                  <a:lnTo>
                    <a:pt x="7510" y="2017967"/>
                  </a:lnTo>
                  <a:lnTo>
                    <a:pt x="28384" y="2058106"/>
                  </a:lnTo>
                  <a:lnTo>
                    <a:pt x="60133" y="2089858"/>
                  </a:lnTo>
                  <a:lnTo>
                    <a:pt x="100270" y="2110734"/>
                  </a:lnTo>
                  <a:lnTo>
                    <a:pt x="146306" y="2118245"/>
                  </a:lnTo>
                  <a:lnTo>
                    <a:pt x="4084218" y="2118245"/>
                  </a:lnTo>
                  <a:lnTo>
                    <a:pt x="4130256" y="2110734"/>
                  </a:lnTo>
                  <a:lnTo>
                    <a:pt x="4170395" y="2089858"/>
                  </a:lnTo>
                  <a:lnTo>
                    <a:pt x="4202147" y="2058106"/>
                  </a:lnTo>
                  <a:lnTo>
                    <a:pt x="4223023" y="2017967"/>
                  </a:lnTo>
                  <a:lnTo>
                    <a:pt x="4230535" y="1971928"/>
                  </a:lnTo>
                  <a:lnTo>
                    <a:pt x="4230535" y="146303"/>
                  </a:lnTo>
                  <a:lnTo>
                    <a:pt x="4223023" y="100267"/>
                  </a:lnTo>
                  <a:lnTo>
                    <a:pt x="4202147" y="60130"/>
                  </a:lnTo>
                  <a:lnTo>
                    <a:pt x="4170395" y="28382"/>
                  </a:lnTo>
                  <a:lnTo>
                    <a:pt x="4130256" y="7510"/>
                  </a:lnTo>
                  <a:lnTo>
                    <a:pt x="4084218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54023" y="2470429"/>
              <a:ext cx="4231005" cy="2118360"/>
            </a:xfrm>
            <a:custGeom>
              <a:avLst/>
              <a:gdLst/>
              <a:ahLst/>
              <a:cxnLst/>
              <a:rect l="l" t="t" r="r" b="b"/>
              <a:pathLst>
                <a:path w="4231005" h="2118360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3" y="28382"/>
                  </a:lnTo>
                  <a:lnTo>
                    <a:pt x="100270" y="7510"/>
                  </a:lnTo>
                  <a:lnTo>
                    <a:pt x="146306" y="0"/>
                  </a:lnTo>
                  <a:lnTo>
                    <a:pt x="4084218" y="0"/>
                  </a:lnTo>
                  <a:lnTo>
                    <a:pt x="4130256" y="7510"/>
                  </a:lnTo>
                  <a:lnTo>
                    <a:pt x="4170395" y="28382"/>
                  </a:lnTo>
                  <a:lnTo>
                    <a:pt x="4202147" y="60130"/>
                  </a:lnTo>
                  <a:lnTo>
                    <a:pt x="4223023" y="100267"/>
                  </a:lnTo>
                  <a:lnTo>
                    <a:pt x="4230535" y="146303"/>
                  </a:lnTo>
                  <a:lnTo>
                    <a:pt x="4230535" y="1971928"/>
                  </a:lnTo>
                  <a:lnTo>
                    <a:pt x="4223023" y="2017967"/>
                  </a:lnTo>
                  <a:lnTo>
                    <a:pt x="4202147" y="2058106"/>
                  </a:lnTo>
                  <a:lnTo>
                    <a:pt x="4170395" y="2089858"/>
                  </a:lnTo>
                  <a:lnTo>
                    <a:pt x="4130256" y="2110734"/>
                  </a:lnTo>
                  <a:lnTo>
                    <a:pt x="4084218" y="2118245"/>
                  </a:lnTo>
                  <a:lnTo>
                    <a:pt x="146306" y="2118245"/>
                  </a:lnTo>
                  <a:lnTo>
                    <a:pt x="100270" y="2110734"/>
                  </a:lnTo>
                  <a:lnTo>
                    <a:pt x="60133" y="2089858"/>
                  </a:lnTo>
                  <a:lnTo>
                    <a:pt x="28384" y="2058106"/>
                  </a:lnTo>
                  <a:lnTo>
                    <a:pt x="7510" y="2017967"/>
                  </a:lnTo>
                  <a:lnTo>
                    <a:pt x="0" y="1971928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23543" y="2470429"/>
              <a:ext cx="121920" cy="2118360"/>
            </a:xfrm>
            <a:custGeom>
              <a:avLst/>
              <a:gdLst/>
              <a:ahLst/>
              <a:cxnLst/>
              <a:rect l="l" t="t" r="r" b="b"/>
              <a:pathLst>
                <a:path w="121919" h="2118360">
                  <a:moveTo>
                    <a:pt x="60959" y="0"/>
                  </a:moveTo>
                  <a:lnTo>
                    <a:pt x="37326" y="4822"/>
                  </a:lnTo>
                  <a:lnTo>
                    <a:pt x="17939" y="17940"/>
                  </a:lnTo>
                  <a:lnTo>
                    <a:pt x="4822" y="37327"/>
                  </a:lnTo>
                  <a:lnTo>
                    <a:pt x="0" y="60959"/>
                  </a:lnTo>
                  <a:lnTo>
                    <a:pt x="0" y="2057285"/>
                  </a:lnTo>
                  <a:lnTo>
                    <a:pt x="4822" y="2080917"/>
                  </a:lnTo>
                  <a:lnTo>
                    <a:pt x="17939" y="2100305"/>
                  </a:lnTo>
                  <a:lnTo>
                    <a:pt x="37326" y="2113423"/>
                  </a:lnTo>
                  <a:lnTo>
                    <a:pt x="60959" y="2118245"/>
                  </a:lnTo>
                  <a:lnTo>
                    <a:pt x="84592" y="2113423"/>
                  </a:lnTo>
                  <a:lnTo>
                    <a:pt x="103980" y="2100305"/>
                  </a:lnTo>
                  <a:lnTo>
                    <a:pt x="117097" y="2080917"/>
                  </a:lnTo>
                  <a:lnTo>
                    <a:pt x="121919" y="2057285"/>
                  </a:lnTo>
                  <a:lnTo>
                    <a:pt x="121919" y="60959"/>
                  </a:lnTo>
                  <a:lnTo>
                    <a:pt x="117097" y="37327"/>
                  </a:lnTo>
                  <a:lnTo>
                    <a:pt x="103980" y="17940"/>
                  </a:lnTo>
                  <a:lnTo>
                    <a:pt x="84592" y="482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78626" y="2715920"/>
            <a:ext cx="32162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solidFill>
                  <a:srgbClr val="D6E4D7"/>
                </a:solidFill>
                <a:latin typeface="Arial"/>
                <a:cs typeface="Arial"/>
              </a:rPr>
              <a:t>User-</a:t>
            </a:r>
            <a:r>
              <a:rPr dirty="0" sz="2500" b="1">
                <a:solidFill>
                  <a:srgbClr val="D6E4D7"/>
                </a:solidFill>
                <a:latin typeface="Arial"/>
                <a:cs typeface="Arial"/>
              </a:rPr>
              <a:t>Friendly</a:t>
            </a:r>
            <a:r>
              <a:rPr dirty="0" sz="2500" spc="-10" b="1">
                <a:solidFill>
                  <a:srgbClr val="D6E4D7"/>
                </a:solidFill>
                <a:latin typeface="Arial"/>
                <a:cs typeface="Arial"/>
              </a:rPr>
              <a:t> Design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78626" y="3636060"/>
            <a:ext cx="350647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Develop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an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intuitive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login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portal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D6E4D7"/>
                </a:solidFill>
                <a:latin typeface="Arial"/>
                <a:cs typeface="Arial"/>
              </a:rPr>
              <a:t>all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users,</a:t>
            </a:r>
            <a:r>
              <a:rPr dirty="0" sz="16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ensuring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ease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of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D6E4D7"/>
                </a:solidFill>
                <a:latin typeface="Arial"/>
                <a:cs typeface="Arial"/>
              </a:rPr>
              <a:t>navigation.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169458" y="2455189"/>
            <a:ext cx="4276725" cy="2148840"/>
            <a:chOff x="5169458" y="2455189"/>
            <a:chExt cx="4276725" cy="2148840"/>
          </a:xfrm>
        </p:grpSpPr>
        <p:sp>
          <p:nvSpPr>
            <p:cNvPr id="11" name="object 11" descr=""/>
            <p:cNvSpPr/>
            <p:nvPr/>
          </p:nvSpPr>
          <p:spPr>
            <a:xfrm>
              <a:off x="5199938" y="2470429"/>
              <a:ext cx="4231005" cy="2118360"/>
            </a:xfrm>
            <a:custGeom>
              <a:avLst/>
              <a:gdLst/>
              <a:ahLst/>
              <a:cxnLst/>
              <a:rect l="l" t="t" r="r" b="b"/>
              <a:pathLst>
                <a:path w="4231005" h="2118360">
                  <a:moveTo>
                    <a:pt x="4084218" y="0"/>
                  </a:moveTo>
                  <a:lnTo>
                    <a:pt x="146306" y="0"/>
                  </a:lnTo>
                  <a:lnTo>
                    <a:pt x="100270" y="7510"/>
                  </a:lnTo>
                  <a:lnTo>
                    <a:pt x="60133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971928"/>
                  </a:lnTo>
                  <a:lnTo>
                    <a:pt x="7510" y="2017967"/>
                  </a:lnTo>
                  <a:lnTo>
                    <a:pt x="28384" y="2058106"/>
                  </a:lnTo>
                  <a:lnTo>
                    <a:pt x="60133" y="2089858"/>
                  </a:lnTo>
                  <a:lnTo>
                    <a:pt x="100270" y="2110734"/>
                  </a:lnTo>
                  <a:lnTo>
                    <a:pt x="146306" y="2118245"/>
                  </a:lnTo>
                  <a:lnTo>
                    <a:pt x="4084218" y="2118245"/>
                  </a:lnTo>
                  <a:lnTo>
                    <a:pt x="4130256" y="2110734"/>
                  </a:lnTo>
                  <a:lnTo>
                    <a:pt x="4170395" y="2089858"/>
                  </a:lnTo>
                  <a:lnTo>
                    <a:pt x="4202147" y="2058106"/>
                  </a:lnTo>
                  <a:lnTo>
                    <a:pt x="4223023" y="2017967"/>
                  </a:lnTo>
                  <a:lnTo>
                    <a:pt x="4230535" y="1971928"/>
                  </a:lnTo>
                  <a:lnTo>
                    <a:pt x="4230535" y="146303"/>
                  </a:lnTo>
                  <a:lnTo>
                    <a:pt x="4223023" y="100267"/>
                  </a:lnTo>
                  <a:lnTo>
                    <a:pt x="4202147" y="60130"/>
                  </a:lnTo>
                  <a:lnTo>
                    <a:pt x="4170395" y="28382"/>
                  </a:lnTo>
                  <a:lnTo>
                    <a:pt x="4130256" y="7510"/>
                  </a:lnTo>
                  <a:lnTo>
                    <a:pt x="4084218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99938" y="2470429"/>
              <a:ext cx="4231005" cy="2118360"/>
            </a:xfrm>
            <a:custGeom>
              <a:avLst/>
              <a:gdLst/>
              <a:ahLst/>
              <a:cxnLst/>
              <a:rect l="l" t="t" r="r" b="b"/>
              <a:pathLst>
                <a:path w="4231005" h="2118360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3" y="28382"/>
                  </a:lnTo>
                  <a:lnTo>
                    <a:pt x="100270" y="7510"/>
                  </a:lnTo>
                  <a:lnTo>
                    <a:pt x="146306" y="0"/>
                  </a:lnTo>
                  <a:lnTo>
                    <a:pt x="4084218" y="0"/>
                  </a:lnTo>
                  <a:lnTo>
                    <a:pt x="4130256" y="7510"/>
                  </a:lnTo>
                  <a:lnTo>
                    <a:pt x="4170395" y="28382"/>
                  </a:lnTo>
                  <a:lnTo>
                    <a:pt x="4202147" y="60130"/>
                  </a:lnTo>
                  <a:lnTo>
                    <a:pt x="4223023" y="100267"/>
                  </a:lnTo>
                  <a:lnTo>
                    <a:pt x="4230535" y="146303"/>
                  </a:lnTo>
                  <a:lnTo>
                    <a:pt x="4230535" y="1971928"/>
                  </a:lnTo>
                  <a:lnTo>
                    <a:pt x="4223023" y="2017967"/>
                  </a:lnTo>
                  <a:lnTo>
                    <a:pt x="4202147" y="2058106"/>
                  </a:lnTo>
                  <a:lnTo>
                    <a:pt x="4170395" y="2089858"/>
                  </a:lnTo>
                  <a:lnTo>
                    <a:pt x="4130256" y="2110734"/>
                  </a:lnTo>
                  <a:lnTo>
                    <a:pt x="4084218" y="2118245"/>
                  </a:lnTo>
                  <a:lnTo>
                    <a:pt x="146306" y="2118245"/>
                  </a:lnTo>
                  <a:lnTo>
                    <a:pt x="100270" y="2110734"/>
                  </a:lnTo>
                  <a:lnTo>
                    <a:pt x="60133" y="2089858"/>
                  </a:lnTo>
                  <a:lnTo>
                    <a:pt x="28384" y="2058106"/>
                  </a:lnTo>
                  <a:lnTo>
                    <a:pt x="7510" y="2017967"/>
                  </a:lnTo>
                  <a:lnTo>
                    <a:pt x="0" y="1971928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69458" y="2470429"/>
              <a:ext cx="121920" cy="2118360"/>
            </a:xfrm>
            <a:custGeom>
              <a:avLst/>
              <a:gdLst/>
              <a:ahLst/>
              <a:cxnLst/>
              <a:rect l="l" t="t" r="r" b="b"/>
              <a:pathLst>
                <a:path w="121920" h="2118360">
                  <a:moveTo>
                    <a:pt x="60959" y="0"/>
                  </a:moveTo>
                  <a:lnTo>
                    <a:pt x="37326" y="4822"/>
                  </a:lnTo>
                  <a:lnTo>
                    <a:pt x="17939" y="17940"/>
                  </a:lnTo>
                  <a:lnTo>
                    <a:pt x="4822" y="37327"/>
                  </a:lnTo>
                  <a:lnTo>
                    <a:pt x="0" y="60959"/>
                  </a:lnTo>
                  <a:lnTo>
                    <a:pt x="0" y="2057285"/>
                  </a:lnTo>
                  <a:lnTo>
                    <a:pt x="4822" y="2080917"/>
                  </a:lnTo>
                  <a:lnTo>
                    <a:pt x="17939" y="2100305"/>
                  </a:lnTo>
                  <a:lnTo>
                    <a:pt x="37326" y="2113423"/>
                  </a:lnTo>
                  <a:lnTo>
                    <a:pt x="60959" y="2118245"/>
                  </a:lnTo>
                  <a:lnTo>
                    <a:pt x="84592" y="2113423"/>
                  </a:lnTo>
                  <a:lnTo>
                    <a:pt x="103980" y="2100305"/>
                  </a:lnTo>
                  <a:lnTo>
                    <a:pt x="117097" y="2080917"/>
                  </a:lnTo>
                  <a:lnTo>
                    <a:pt x="121919" y="2057285"/>
                  </a:lnTo>
                  <a:lnTo>
                    <a:pt x="121919" y="60959"/>
                  </a:lnTo>
                  <a:lnTo>
                    <a:pt x="117097" y="37327"/>
                  </a:lnTo>
                  <a:lnTo>
                    <a:pt x="103980" y="17940"/>
                  </a:lnTo>
                  <a:lnTo>
                    <a:pt x="84592" y="482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524537" y="2715920"/>
            <a:ext cx="3357879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D6E4D7"/>
                </a:solidFill>
                <a:latin typeface="Arial"/>
                <a:cs typeface="Arial"/>
              </a:rPr>
              <a:t>Dynamic</a:t>
            </a:r>
            <a:r>
              <a:rPr dirty="0" sz="2500" spc="-3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D6E4D7"/>
                </a:solidFill>
                <a:latin typeface="Arial"/>
                <a:cs typeface="Arial"/>
              </a:rPr>
              <a:t>Book</a:t>
            </a:r>
            <a:r>
              <a:rPr dirty="0" sz="2500" spc="-3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D6E4D7"/>
                </a:solidFill>
                <a:latin typeface="Arial"/>
                <a:cs typeface="Arial"/>
              </a:rPr>
              <a:t>Listing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524537" y="3636060"/>
            <a:ext cx="358711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Display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6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maintain</a:t>
            </a:r>
            <a:r>
              <a:rPr dirty="0" sz="16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an</a:t>
            </a:r>
            <a:r>
              <a:rPr dirty="0" sz="16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D6E4D7"/>
                </a:solidFill>
                <a:latin typeface="Arial"/>
                <a:cs typeface="Arial"/>
              </a:rPr>
              <a:t>up-to-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date 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list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of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all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available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D6E4D7"/>
                </a:solidFill>
                <a:latin typeface="Arial"/>
                <a:cs typeface="Arial"/>
              </a:rPr>
              <a:t>books.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615373" y="2455189"/>
            <a:ext cx="4276725" cy="2148840"/>
            <a:chOff x="9615373" y="2455189"/>
            <a:chExt cx="4276725" cy="2148840"/>
          </a:xfrm>
        </p:grpSpPr>
        <p:sp>
          <p:nvSpPr>
            <p:cNvPr id="17" name="object 17" descr=""/>
            <p:cNvSpPr/>
            <p:nvPr/>
          </p:nvSpPr>
          <p:spPr>
            <a:xfrm>
              <a:off x="9645853" y="2470429"/>
              <a:ext cx="4231005" cy="2118360"/>
            </a:xfrm>
            <a:custGeom>
              <a:avLst/>
              <a:gdLst/>
              <a:ahLst/>
              <a:cxnLst/>
              <a:rect l="l" t="t" r="r" b="b"/>
              <a:pathLst>
                <a:path w="4231005" h="2118360">
                  <a:moveTo>
                    <a:pt x="4084218" y="0"/>
                  </a:moveTo>
                  <a:lnTo>
                    <a:pt x="146306" y="0"/>
                  </a:lnTo>
                  <a:lnTo>
                    <a:pt x="100270" y="7510"/>
                  </a:lnTo>
                  <a:lnTo>
                    <a:pt x="60133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971928"/>
                  </a:lnTo>
                  <a:lnTo>
                    <a:pt x="7510" y="2017967"/>
                  </a:lnTo>
                  <a:lnTo>
                    <a:pt x="28384" y="2058106"/>
                  </a:lnTo>
                  <a:lnTo>
                    <a:pt x="60133" y="2089858"/>
                  </a:lnTo>
                  <a:lnTo>
                    <a:pt x="100270" y="2110734"/>
                  </a:lnTo>
                  <a:lnTo>
                    <a:pt x="146306" y="2118245"/>
                  </a:lnTo>
                  <a:lnTo>
                    <a:pt x="4084218" y="2118245"/>
                  </a:lnTo>
                  <a:lnTo>
                    <a:pt x="4130256" y="2110734"/>
                  </a:lnTo>
                  <a:lnTo>
                    <a:pt x="4170395" y="2089858"/>
                  </a:lnTo>
                  <a:lnTo>
                    <a:pt x="4202147" y="2058106"/>
                  </a:lnTo>
                  <a:lnTo>
                    <a:pt x="4223023" y="2017967"/>
                  </a:lnTo>
                  <a:lnTo>
                    <a:pt x="4230535" y="1971928"/>
                  </a:lnTo>
                  <a:lnTo>
                    <a:pt x="4230535" y="146303"/>
                  </a:lnTo>
                  <a:lnTo>
                    <a:pt x="4223023" y="100267"/>
                  </a:lnTo>
                  <a:lnTo>
                    <a:pt x="4202147" y="60130"/>
                  </a:lnTo>
                  <a:lnTo>
                    <a:pt x="4170395" y="28382"/>
                  </a:lnTo>
                  <a:lnTo>
                    <a:pt x="4130256" y="7510"/>
                  </a:lnTo>
                  <a:lnTo>
                    <a:pt x="4084218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645853" y="2470429"/>
              <a:ext cx="4231005" cy="2118360"/>
            </a:xfrm>
            <a:custGeom>
              <a:avLst/>
              <a:gdLst/>
              <a:ahLst/>
              <a:cxnLst/>
              <a:rect l="l" t="t" r="r" b="b"/>
              <a:pathLst>
                <a:path w="4231005" h="2118360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3" y="28382"/>
                  </a:lnTo>
                  <a:lnTo>
                    <a:pt x="100270" y="7510"/>
                  </a:lnTo>
                  <a:lnTo>
                    <a:pt x="146306" y="0"/>
                  </a:lnTo>
                  <a:lnTo>
                    <a:pt x="4084218" y="0"/>
                  </a:lnTo>
                  <a:lnTo>
                    <a:pt x="4130256" y="7510"/>
                  </a:lnTo>
                  <a:lnTo>
                    <a:pt x="4170395" y="28382"/>
                  </a:lnTo>
                  <a:lnTo>
                    <a:pt x="4202147" y="60130"/>
                  </a:lnTo>
                  <a:lnTo>
                    <a:pt x="4223023" y="100267"/>
                  </a:lnTo>
                  <a:lnTo>
                    <a:pt x="4230535" y="146303"/>
                  </a:lnTo>
                  <a:lnTo>
                    <a:pt x="4230535" y="1971928"/>
                  </a:lnTo>
                  <a:lnTo>
                    <a:pt x="4223023" y="2017967"/>
                  </a:lnTo>
                  <a:lnTo>
                    <a:pt x="4202147" y="2058106"/>
                  </a:lnTo>
                  <a:lnTo>
                    <a:pt x="4170395" y="2089858"/>
                  </a:lnTo>
                  <a:lnTo>
                    <a:pt x="4130256" y="2110734"/>
                  </a:lnTo>
                  <a:lnTo>
                    <a:pt x="4084218" y="2118245"/>
                  </a:lnTo>
                  <a:lnTo>
                    <a:pt x="146306" y="2118245"/>
                  </a:lnTo>
                  <a:lnTo>
                    <a:pt x="100270" y="2110734"/>
                  </a:lnTo>
                  <a:lnTo>
                    <a:pt x="60133" y="2089858"/>
                  </a:lnTo>
                  <a:lnTo>
                    <a:pt x="28384" y="2058106"/>
                  </a:lnTo>
                  <a:lnTo>
                    <a:pt x="7510" y="2017967"/>
                  </a:lnTo>
                  <a:lnTo>
                    <a:pt x="0" y="1971928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615373" y="2470429"/>
              <a:ext cx="121920" cy="2118360"/>
            </a:xfrm>
            <a:custGeom>
              <a:avLst/>
              <a:gdLst/>
              <a:ahLst/>
              <a:cxnLst/>
              <a:rect l="l" t="t" r="r" b="b"/>
              <a:pathLst>
                <a:path w="121920" h="2118360">
                  <a:moveTo>
                    <a:pt x="60959" y="0"/>
                  </a:moveTo>
                  <a:lnTo>
                    <a:pt x="37326" y="4822"/>
                  </a:lnTo>
                  <a:lnTo>
                    <a:pt x="17939" y="17940"/>
                  </a:lnTo>
                  <a:lnTo>
                    <a:pt x="4822" y="37327"/>
                  </a:lnTo>
                  <a:lnTo>
                    <a:pt x="0" y="60959"/>
                  </a:lnTo>
                  <a:lnTo>
                    <a:pt x="0" y="2057285"/>
                  </a:lnTo>
                  <a:lnTo>
                    <a:pt x="4822" y="2080917"/>
                  </a:lnTo>
                  <a:lnTo>
                    <a:pt x="17939" y="2100305"/>
                  </a:lnTo>
                  <a:lnTo>
                    <a:pt x="37326" y="2113423"/>
                  </a:lnTo>
                  <a:lnTo>
                    <a:pt x="60959" y="2118245"/>
                  </a:lnTo>
                  <a:lnTo>
                    <a:pt x="84592" y="2113423"/>
                  </a:lnTo>
                  <a:lnTo>
                    <a:pt x="103980" y="2100305"/>
                  </a:lnTo>
                  <a:lnTo>
                    <a:pt x="117097" y="2080917"/>
                  </a:lnTo>
                  <a:lnTo>
                    <a:pt x="121919" y="2057285"/>
                  </a:lnTo>
                  <a:lnTo>
                    <a:pt x="121919" y="60959"/>
                  </a:lnTo>
                  <a:lnTo>
                    <a:pt x="117097" y="37327"/>
                  </a:lnTo>
                  <a:lnTo>
                    <a:pt x="103980" y="17940"/>
                  </a:lnTo>
                  <a:lnTo>
                    <a:pt x="84592" y="482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9970452" y="2715920"/>
            <a:ext cx="26003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D6E4D7"/>
                </a:solidFill>
                <a:latin typeface="Arial"/>
                <a:cs typeface="Arial"/>
              </a:rPr>
              <a:t>Staff</a:t>
            </a:r>
            <a:r>
              <a:rPr dirty="0" sz="2500" spc="-4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D6E4D7"/>
                </a:solidFill>
                <a:latin typeface="Arial"/>
                <a:cs typeface="Arial"/>
              </a:rPr>
              <a:t>Capabilities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970452" y="3636060"/>
            <a:ext cx="315722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Empower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staff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add,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delete,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D6E4D7"/>
                </a:solidFill>
                <a:latin typeface="Arial"/>
                <a:cs typeface="Arial"/>
              </a:rPr>
              <a:t>and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modify</a:t>
            </a:r>
            <a:r>
              <a:rPr dirty="0" sz="1650" spc="-1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book</a:t>
            </a:r>
            <a:r>
              <a:rPr dirty="0" sz="16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records</a:t>
            </a:r>
            <a:r>
              <a:rPr dirty="0" sz="16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D6E4D7"/>
                </a:solidFill>
                <a:latin typeface="Arial"/>
                <a:cs typeface="Arial"/>
              </a:rPr>
              <a:t>efficiently.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723543" y="4788814"/>
            <a:ext cx="4276725" cy="2493645"/>
            <a:chOff x="723543" y="4788814"/>
            <a:chExt cx="4276725" cy="2493645"/>
          </a:xfrm>
        </p:grpSpPr>
        <p:sp>
          <p:nvSpPr>
            <p:cNvPr id="23" name="object 23" descr=""/>
            <p:cNvSpPr/>
            <p:nvPr/>
          </p:nvSpPr>
          <p:spPr>
            <a:xfrm>
              <a:off x="754023" y="4804054"/>
              <a:ext cx="4231005" cy="2463165"/>
            </a:xfrm>
            <a:custGeom>
              <a:avLst/>
              <a:gdLst/>
              <a:ahLst/>
              <a:cxnLst/>
              <a:rect l="l" t="t" r="r" b="b"/>
              <a:pathLst>
                <a:path w="4231005" h="2463165">
                  <a:moveTo>
                    <a:pt x="4084218" y="0"/>
                  </a:moveTo>
                  <a:lnTo>
                    <a:pt x="146305" y="0"/>
                  </a:lnTo>
                  <a:lnTo>
                    <a:pt x="100269" y="7510"/>
                  </a:lnTo>
                  <a:lnTo>
                    <a:pt x="60133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16746"/>
                  </a:lnTo>
                  <a:lnTo>
                    <a:pt x="7510" y="2362778"/>
                  </a:lnTo>
                  <a:lnTo>
                    <a:pt x="28384" y="2402914"/>
                  </a:lnTo>
                  <a:lnTo>
                    <a:pt x="60133" y="2434664"/>
                  </a:lnTo>
                  <a:lnTo>
                    <a:pt x="100269" y="2455539"/>
                  </a:lnTo>
                  <a:lnTo>
                    <a:pt x="146305" y="2463050"/>
                  </a:lnTo>
                  <a:lnTo>
                    <a:pt x="4084218" y="2463050"/>
                  </a:lnTo>
                  <a:lnTo>
                    <a:pt x="4130256" y="2455539"/>
                  </a:lnTo>
                  <a:lnTo>
                    <a:pt x="4170395" y="2434664"/>
                  </a:lnTo>
                  <a:lnTo>
                    <a:pt x="4202147" y="2402914"/>
                  </a:lnTo>
                  <a:lnTo>
                    <a:pt x="4223023" y="2362778"/>
                  </a:lnTo>
                  <a:lnTo>
                    <a:pt x="4230535" y="2316746"/>
                  </a:lnTo>
                  <a:lnTo>
                    <a:pt x="4230535" y="146303"/>
                  </a:lnTo>
                  <a:lnTo>
                    <a:pt x="4223023" y="100267"/>
                  </a:lnTo>
                  <a:lnTo>
                    <a:pt x="4202147" y="60130"/>
                  </a:lnTo>
                  <a:lnTo>
                    <a:pt x="4170395" y="28382"/>
                  </a:lnTo>
                  <a:lnTo>
                    <a:pt x="4130256" y="7510"/>
                  </a:lnTo>
                  <a:lnTo>
                    <a:pt x="4084218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54023" y="4804054"/>
              <a:ext cx="4231005" cy="2463165"/>
            </a:xfrm>
            <a:custGeom>
              <a:avLst/>
              <a:gdLst/>
              <a:ahLst/>
              <a:cxnLst/>
              <a:rect l="l" t="t" r="r" b="b"/>
              <a:pathLst>
                <a:path w="4231005" h="2463165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3" y="28382"/>
                  </a:lnTo>
                  <a:lnTo>
                    <a:pt x="100269" y="7510"/>
                  </a:lnTo>
                  <a:lnTo>
                    <a:pt x="146305" y="0"/>
                  </a:lnTo>
                  <a:lnTo>
                    <a:pt x="4084218" y="0"/>
                  </a:lnTo>
                  <a:lnTo>
                    <a:pt x="4130256" y="7510"/>
                  </a:lnTo>
                  <a:lnTo>
                    <a:pt x="4170395" y="28382"/>
                  </a:lnTo>
                  <a:lnTo>
                    <a:pt x="4202147" y="60130"/>
                  </a:lnTo>
                  <a:lnTo>
                    <a:pt x="4223023" y="100267"/>
                  </a:lnTo>
                  <a:lnTo>
                    <a:pt x="4230535" y="146303"/>
                  </a:lnTo>
                  <a:lnTo>
                    <a:pt x="4230535" y="2316746"/>
                  </a:lnTo>
                  <a:lnTo>
                    <a:pt x="4223023" y="2362778"/>
                  </a:lnTo>
                  <a:lnTo>
                    <a:pt x="4202147" y="2402914"/>
                  </a:lnTo>
                  <a:lnTo>
                    <a:pt x="4170395" y="2434664"/>
                  </a:lnTo>
                  <a:lnTo>
                    <a:pt x="4130256" y="2455539"/>
                  </a:lnTo>
                  <a:lnTo>
                    <a:pt x="4084218" y="2463050"/>
                  </a:lnTo>
                  <a:lnTo>
                    <a:pt x="146305" y="2463050"/>
                  </a:lnTo>
                  <a:lnTo>
                    <a:pt x="100269" y="2455539"/>
                  </a:lnTo>
                  <a:lnTo>
                    <a:pt x="60133" y="2434664"/>
                  </a:lnTo>
                  <a:lnTo>
                    <a:pt x="28384" y="2402914"/>
                  </a:lnTo>
                  <a:lnTo>
                    <a:pt x="7510" y="2362778"/>
                  </a:lnTo>
                  <a:lnTo>
                    <a:pt x="0" y="2316746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23543" y="4804054"/>
              <a:ext cx="121920" cy="2463165"/>
            </a:xfrm>
            <a:custGeom>
              <a:avLst/>
              <a:gdLst/>
              <a:ahLst/>
              <a:cxnLst/>
              <a:rect l="l" t="t" r="r" b="b"/>
              <a:pathLst>
                <a:path w="121919" h="2463165">
                  <a:moveTo>
                    <a:pt x="60959" y="0"/>
                  </a:moveTo>
                  <a:lnTo>
                    <a:pt x="37326" y="4822"/>
                  </a:lnTo>
                  <a:lnTo>
                    <a:pt x="17939" y="17940"/>
                  </a:lnTo>
                  <a:lnTo>
                    <a:pt x="4822" y="37327"/>
                  </a:lnTo>
                  <a:lnTo>
                    <a:pt x="0" y="60959"/>
                  </a:lnTo>
                  <a:lnTo>
                    <a:pt x="0" y="2402090"/>
                  </a:lnTo>
                  <a:lnTo>
                    <a:pt x="4822" y="2425722"/>
                  </a:lnTo>
                  <a:lnTo>
                    <a:pt x="17939" y="2445110"/>
                  </a:lnTo>
                  <a:lnTo>
                    <a:pt x="37326" y="2458228"/>
                  </a:lnTo>
                  <a:lnTo>
                    <a:pt x="60959" y="2463050"/>
                  </a:lnTo>
                  <a:lnTo>
                    <a:pt x="84592" y="2458228"/>
                  </a:lnTo>
                  <a:lnTo>
                    <a:pt x="103980" y="2445110"/>
                  </a:lnTo>
                  <a:lnTo>
                    <a:pt x="117097" y="2425722"/>
                  </a:lnTo>
                  <a:lnTo>
                    <a:pt x="121919" y="2402090"/>
                  </a:lnTo>
                  <a:lnTo>
                    <a:pt x="121919" y="60959"/>
                  </a:lnTo>
                  <a:lnTo>
                    <a:pt x="117097" y="37327"/>
                  </a:lnTo>
                  <a:lnTo>
                    <a:pt x="103980" y="17940"/>
                  </a:lnTo>
                  <a:lnTo>
                    <a:pt x="84592" y="482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078626" y="5049545"/>
            <a:ext cx="23526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D6E4D7"/>
                </a:solidFill>
                <a:latin typeface="Arial"/>
                <a:cs typeface="Arial"/>
              </a:rPr>
              <a:t>Student</a:t>
            </a:r>
            <a:r>
              <a:rPr dirty="0" sz="2500" spc="-4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D6E4D7"/>
                </a:solidFill>
                <a:latin typeface="Arial"/>
                <a:cs typeface="Arial"/>
              </a:rPr>
              <a:t>Search</a:t>
            </a:r>
            <a:endParaRPr sz="2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78626" y="5969685"/>
            <a:ext cx="319278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Allow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students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easily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search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D6E4D7"/>
                </a:solidFill>
                <a:latin typeface="Arial"/>
                <a:cs typeface="Arial"/>
              </a:rPr>
              <a:t>for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books</a:t>
            </a:r>
            <a:r>
              <a:rPr dirty="0" sz="16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by</a:t>
            </a:r>
            <a:r>
              <a:rPr dirty="0" sz="16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author </a:t>
            </a:r>
            <a:r>
              <a:rPr dirty="0" sz="1650" spc="-10">
                <a:solidFill>
                  <a:srgbClr val="D6E4D7"/>
                </a:solidFill>
                <a:latin typeface="Arial"/>
                <a:cs typeface="Arial"/>
              </a:rPr>
              <a:t>name.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5169458" y="4788814"/>
            <a:ext cx="4276725" cy="2493645"/>
            <a:chOff x="5169458" y="4788814"/>
            <a:chExt cx="4276725" cy="2493645"/>
          </a:xfrm>
        </p:grpSpPr>
        <p:sp>
          <p:nvSpPr>
            <p:cNvPr id="29" name="object 29" descr=""/>
            <p:cNvSpPr/>
            <p:nvPr/>
          </p:nvSpPr>
          <p:spPr>
            <a:xfrm>
              <a:off x="5199938" y="4804054"/>
              <a:ext cx="4231005" cy="2463165"/>
            </a:xfrm>
            <a:custGeom>
              <a:avLst/>
              <a:gdLst/>
              <a:ahLst/>
              <a:cxnLst/>
              <a:rect l="l" t="t" r="r" b="b"/>
              <a:pathLst>
                <a:path w="4231005" h="2463165">
                  <a:moveTo>
                    <a:pt x="4084218" y="0"/>
                  </a:moveTo>
                  <a:lnTo>
                    <a:pt x="146305" y="0"/>
                  </a:lnTo>
                  <a:lnTo>
                    <a:pt x="100269" y="7510"/>
                  </a:lnTo>
                  <a:lnTo>
                    <a:pt x="60133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16746"/>
                  </a:lnTo>
                  <a:lnTo>
                    <a:pt x="7510" y="2362778"/>
                  </a:lnTo>
                  <a:lnTo>
                    <a:pt x="28384" y="2402914"/>
                  </a:lnTo>
                  <a:lnTo>
                    <a:pt x="60133" y="2434664"/>
                  </a:lnTo>
                  <a:lnTo>
                    <a:pt x="100269" y="2455539"/>
                  </a:lnTo>
                  <a:lnTo>
                    <a:pt x="146305" y="2463050"/>
                  </a:lnTo>
                  <a:lnTo>
                    <a:pt x="4084218" y="2463050"/>
                  </a:lnTo>
                  <a:lnTo>
                    <a:pt x="4130256" y="2455539"/>
                  </a:lnTo>
                  <a:lnTo>
                    <a:pt x="4170395" y="2434664"/>
                  </a:lnTo>
                  <a:lnTo>
                    <a:pt x="4202147" y="2402914"/>
                  </a:lnTo>
                  <a:lnTo>
                    <a:pt x="4223023" y="2362778"/>
                  </a:lnTo>
                  <a:lnTo>
                    <a:pt x="4230535" y="2316746"/>
                  </a:lnTo>
                  <a:lnTo>
                    <a:pt x="4230535" y="146303"/>
                  </a:lnTo>
                  <a:lnTo>
                    <a:pt x="4223023" y="100267"/>
                  </a:lnTo>
                  <a:lnTo>
                    <a:pt x="4202147" y="60130"/>
                  </a:lnTo>
                  <a:lnTo>
                    <a:pt x="4170395" y="28382"/>
                  </a:lnTo>
                  <a:lnTo>
                    <a:pt x="4130256" y="7510"/>
                  </a:lnTo>
                  <a:lnTo>
                    <a:pt x="4084218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199938" y="4804054"/>
              <a:ext cx="4231005" cy="2463165"/>
            </a:xfrm>
            <a:custGeom>
              <a:avLst/>
              <a:gdLst/>
              <a:ahLst/>
              <a:cxnLst/>
              <a:rect l="l" t="t" r="r" b="b"/>
              <a:pathLst>
                <a:path w="4231005" h="2463165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3" y="28382"/>
                  </a:lnTo>
                  <a:lnTo>
                    <a:pt x="100269" y="7510"/>
                  </a:lnTo>
                  <a:lnTo>
                    <a:pt x="146305" y="0"/>
                  </a:lnTo>
                  <a:lnTo>
                    <a:pt x="4084218" y="0"/>
                  </a:lnTo>
                  <a:lnTo>
                    <a:pt x="4130256" y="7510"/>
                  </a:lnTo>
                  <a:lnTo>
                    <a:pt x="4170395" y="28382"/>
                  </a:lnTo>
                  <a:lnTo>
                    <a:pt x="4202147" y="60130"/>
                  </a:lnTo>
                  <a:lnTo>
                    <a:pt x="4223023" y="100267"/>
                  </a:lnTo>
                  <a:lnTo>
                    <a:pt x="4230535" y="146303"/>
                  </a:lnTo>
                  <a:lnTo>
                    <a:pt x="4230535" y="2316746"/>
                  </a:lnTo>
                  <a:lnTo>
                    <a:pt x="4223023" y="2362778"/>
                  </a:lnTo>
                  <a:lnTo>
                    <a:pt x="4202147" y="2402914"/>
                  </a:lnTo>
                  <a:lnTo>
                    <a:pt x="4170395" y="2434664"/>
                  </a:lnTo>
                  <a:lnTo>
                    <a:pt x="4130256" y="2455539"/>
                  </a:lnTo>
                  <a:lnTo>
                    <a:pt x="4084218" y="2463050"/>
                  </a:lnTo>
                  <a:lnTo>
                    <a:pt x="146305" y="2463050"/>
                  </a:lnTo>
                  <a:lnTo>
                    <a:pt x="100269" y="2455539"/>
                  </a:lnTo>
                  <a:lnTo>
                    <a:pt x="60133" y="2434664"/>
                  </a:lnTo>
                  <a:lnTo>
                    <a:pt x="28384" y="2402914"/>
                  </a:lnTo>
                  <a:lnTo>
                    <a:pt x="7510" y="2362778"/>
                  </a:lnTo>
                  <a:lnTo>
                    <a:pt x="0" y="2316746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169458" y="4804054"/>
              <a:ext cx="121920" cy="2463165"/>
            </a:xfrm>
            <a:custGeom>
              <a:avLst/>
              <a:gdLst/>
              <a:ahLst/>
              <a:cxnLst/>
              <a:rect l="l" t="t" r="r" b="b"/>
              <a:pathLst>
                <a:path w="121920" h="2463165">
                  <a:moveTo>
                    <a:pt x="60959" y="0"/>
                  </a:moveTo>
                  <a:lnTo>
                    <a:pt x="37326" y="4822"/>
                  </a:lnTo>
                  <a:lnTo>
                    <a:pt x="17939" y="17940"/>
                  </a:lnTo>
                  <a:lnTo>
                    <a:pt x="4822" y="37327"/>
                  </a:lnTo>
                  <a:lnTo>
                    <a:pt x="0" y="60959"/>
                  </a:lnTo>
                  <a:lnTo>
                    <a:pt x="0" y="2402090"/>
                  </a:lnTo>
                  <a:lnTo>
                    <a:pt x="4822" y="2425722"/>
                  </a:lnTo>
                  <a:lnTo>
                    <a:pt x="17939" y="2445110"/>
                  </a:lnTo>
                  <a:lnTo>
                    <a:pt x="37326" y="2458228"/>
                  </a:lnTo>
                  <a:lnTo>
                    <a:pt x="60959" y="2463050"/>
                  </a:lnTo>
                  <a:lnTo>
                    <a:pt x="84592" y="2458228"/>
                  </a:lnTo>
                  <a:lnTo>
                    <a:pt x="103980" y="2445110"/>
                  </a:lnTo>
                  <a:lnTo>
                    <a:pt x="117097" y="2425722"/>
                  </a:lnTo>
                  <a:lnTo>
                    <a:pt x="121919" y="2402090"/>
                  </a:lnTo>
                  <a:lnTo>
                    <a:pt x="121919" y="60959"/>
                  </a:lnTo>
                  <a:lnTo>
                    <a:pt x="117097" y="37327"/>
                  </a:lnTo>
                  <a:lnTo>
                    <a:pt x="103980" y="17940"/>
                  </a:lnTo>
                  <a:lnTo>
                    <a:pt x="84592" y="482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5524537" y="5049545"/>
            <a:ext cx="27057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solidFill>
                  <a:srgbClr val="D6E4D7"/>
                </a:solidFill>
                <a:latin typeface="Arial"/>
                <a:cs typeface="Arial"/>
              </a:rPr>
              <a:t>Client-</a:t>
            </a:r>
            <a:r>
              <a:rPr dirty="0" sz="2500" b="1">
                <a:solidFill>
                  <a:srgbClr val="D6E4D7"/>
                </a:solidFill>
                <a:latin typeface="Arial"/>
                <a:cs typeface="Arial"/>
              </a:rPr>
              <a:t>Side </a:t>
            </a:r>
            <a:r>
              <a:rPr dirty="0" sz="2500" spc="-20" b="1">
                <a:solidFill>
                  <a:srgbClr val="D6E4D7"/>
                </a:solidFill>
                <a:latin typeface="Arial"/>
                <a:cs typeface="Arial"/>
              </a:rPr>
              <a:t>Focus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524537" y="5969685"/>
            <a:ext cx="362267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Implement</a:t>
            </a:r>
            <a:r>
              <a:rPr dirty="0" sz="16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all</a:t>
            </a:r>
            <a:r>
              <a:rPr dirty="0" sz="16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functionalities</a:t>
            </a:r>
            <a:r>
              <a:rPr dirty="0" sz="16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using</a:t>
            </a:r>
            <a:r>
              <a:rPr dirty="0" sz="16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only </a:t>
            </a:r>
            <a:r>
              <a:rPr dirty="0" sz="1650">
                <a:solidFill>
                  <a:srgbClr val="537807"/>
                </a:solidFill>
                <a:latin typeface="Arial"/>
                <a:cs typeface="Arial"/>
              </a:rPr>
              <a:t>JavaScript</a:t>
            </a:r>
            <a:r>
              <a:rPr dirty="0" sz="1650" spc="-10">
                <a:solidFill>
                  <a:srgbClr val="53780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pure</a:t>
            </a:r>
            <a:r>
              <a:rPr dirty="0" sz="16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D6E4D7"/>
                </a:solidFill>
                <a:latin typeface="Arial"/>
                <a:cs typeface="Arial"/>
              </a:rPr>
              <a:t>frontend</a:t>
            </a:r>
            <a:r>
              <a:rPr dirty="0" sz="16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D6E4D7"/>
                </a:solidFill>
                <a:latin typeface="Arial"/>
                <a:cs typeface="Arial"/>
              </a:rPr>
              <a:t>solution.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503" y="379547"/>
            <a:ext cx="6319520" cy="353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/>
              <a:t>Tools</a:t>
            </a:r>
            <a:r>
              <a:rPr dirty="0" sz="2150" spc="-35"/>
              <a:t> </a:t>
            </a:r>
            <a:r>
              <a:rPr dirty="0" sz="2150"/>
              <a:t>&amp;</a:t>
            </a:r>
            <a:r>
              <a:rPr dirty="0" sz="2150" spc="-35"/>
              <a:t> </a:t>
            </a:r>
            <a:r>
              <a:rPr dirty="0" sz="2150"/>
              <a:t>Technologies</a:t>
            </a:r>
            <a:r>
              <a:rPr dirty="0" sz="2150" spc="-35"/>
              <a:t> </a:t>
            </a:r>
            <a:r>
              <a:rPr dirty="0" sz="2150"/>
              <a:t>Used:</a:t>
            </a:r>
            <a:r>
              <a:rPr dirty="0" sz="2150" spc="-30"/>
              <a:t> </a:t>
            </a:r>
            <a:r>
              <a:rPr dirty="0" sz="2150"/>
              <a:t>The</a:t>
            </a:r>
            <a:r>
              <a:rPr dirty="0" sz="2150" spc="-35"/>
              <a:t> </a:t>
            </a:r>
            <a:r>
              <a:rPr dirty="0" sz="2150"/>
              <a:t>Frontend</a:t>
            </a:r>
            <a:r>
              <a:rPr dirty="0" sz="2150" spc="-35"/>
              <a:t> </a:t>
            </a:r>
            <a:r>
              <a:rPr dirty="0" sz="2150" spc="-10"/>
              <a:t>Stack</a:t>
            </a:r>
            <a:endParaRPr sz="21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203" y="1009173"/>
            <a:ext cx="348019" cy="34801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74503" y="1524978"/>
            <a:ext cx="4368165" cy="762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solidFill>
                  <a:srgbClr val="D6E4D7"/>
                </a:solidFill>
                <a:latin typeface="Arial"/>
                <a:cs typeface="Arial"/>
              </a:rPr>
              <a:t>HTML5</a:t>
            </a:r>
            <a:endParaRPr sz="1350">
              <a:latin typeface="Arial"/>
              <a:cs typeface="Arial"/>
            </a:endParaRPr>
          </a:p>
          <a:p>
            <a:pPr marL="12700" marR="5080">
              <a:lnSpc>
                <a:spcPct val="138900"/>
              </a:lnSpc>
              <a:spcBef>
                <a:spcPts val="675"/>
              </a:spcBef>
            </a:pP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The</a:t>
            </a:r>
            <a:r>
              <a:rPr dirty="0" sz="10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foundational</a:t>
            </a:r>
            <a:r>
              <a:rPr dirty="0" sz="10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language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 for</a:t>
            </a:r>
            <a:r>
              <a:rPr dirty="0" sz="10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structuring</a:t>
            </a:r>
            <a:r>
              <a:rPr dirty="0" sz="10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web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content,</a:t>
            </a:r>
            <a:r>
              <a:rPr dirty="0" sz="10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ensuring</a:t>
            </a:r>
            <a:r>
              <a:rPr dirty="0" sz="10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semantic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0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accessible markup.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7183" y="1009173"/>
            <a:ext cx="348019" cy="34801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084483" y="1524978"/>
            <a:ext cx="4227195" cy="762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0" b="1">
                <a:solidFill>
                  <a:srgbClr val="D6E4D7"/>
                </a:solidFill>
                <a:latin typeface="Arial"/>
                <a:cs typeface="Arial"/>
              </a:rPr>
              <a:t>CSS3</a:t>
            </a:r>
            <a:endParaRPr sz="1350">
              <a:latin typeface="Arial"/>
              <a:cs typeface="Arial"/>
            </a:endParaRPr>
          </a:p>
          <a:p>
            <a:pPr marL="12700" marR="5080">
              <a:lnSpc>
                <a:spcPct val="138900"/>
              </a:lnSpc>
              <a:spcBef>
                <a:spcPts val="675"/>
              </a:spcBef>
            </a:pP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Used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styling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the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portal,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creating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visually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appealing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responsive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user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interface.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07168" y="1009173"/>
            <a:ext cx="348019" cy="34801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694468" y="1524978"/>
            <a:ext cx="3723004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solidFill>
                  <a:srgbClr val="D6E4D7"/>
                </a:solidFill>
                <a:latin typeface="Arial"/>
                <a:cs typeface="Arial"/>
              </a:rPr>
              <a:t>JavaScript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Vanilla</a:t>
            </a:r>
            <a:r>
              <a:rPr dirty="0" sz="10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JS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powers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all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interactive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elements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0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client-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side</a:t>
            </a:r>
            <a:r>
              <a:rPr dirty="0" sz="10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logic.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74503" y="2572702"/>
            <a:ext cx="25984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EFF4F0"/>
                </a:solidFill>
                <a:latin typeface="Arial"/>
                <a:cs typeface="Arial"/>
              </a:rPr>
              <a:t>Development</a:t>
            </a:r>
            <a:r>
              <a:rPr dirty="0" sz="1600" spc="-40" b="1">
                <a:solidFill>
                  <a:srgbClr val="EFF4F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EFF4F0"/>
                </a:solidFill>
                <a:latin typeface="Arial"/>
                <a:cs typeface="Arial"/>
              </a:rPr>
              <a:t>Environment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2606" y="2590558"/>
            <a:ext cx="7069188" cy="563904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74503" y="3020059"/>
            <a:ext cx="4324985" cy="45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Modern</a:t>
            </a:r>
            <a:r>
              <a:rPr dirty="0" sz="10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Web</a:t>
            </a:r>
            <a:r>
              <a:rPr dirty="0" sz="10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Browser</a:t>
            </a:r>
            <a:r>
              <a:rPr dirty="0" sz="10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(Chrome</a:t>
            </a:r>
            <a:r>
              <a:rPr dirty="0" sz="10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/</a:t>
            </a:r>
            <a:r>
              <a:rPr dirty="0" sz="10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Edge)</a:t>
            </a:r>
            <a:r>
              <a:rPr dirty="0" sz="10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0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testing</a:t>
            </a:r>
            <a:r>
              <a:rPr dirty="0" sz="10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0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deployment.</a:t>
            </a:r>
            <a:endParaRPr sz="10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75"/>
              </a:spcBef>
              <a:buChar char="•"/>
              <a:tabLst>
                <a:tab pos="354965" algn="l"/>
              </a:tabLst>
            </a:pP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Code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Editor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(VS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Code,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Sublime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Text,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etc.)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efficient</a:t>
            </a:r>
            <a:r>
              <a:rPr dirty="0" sz="10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D6E4D7"/>
                </a:solidFill>
                <a:latin typeface="Arial"/>
                <a:cs typeface="Arial"/>
              </a:rPr>
              <a:t>coding.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914451"/>
            <a:ext cx="6704330" cy="474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50"/>
              <a:t>System</a:t>
            </a:r>
            <a:r>
              <a:rPr dirty="0" sz="2950" spc="-40"/>
              <a:t> </a:t>
            </a:r>
            <a:r>
              <a:rPr dirty="0" sz="2950"/>
              <a:t>Design:</a:t>
            </a:r>
            <a:r>
              <a:rPr dirty="0" sz="2950" spc="-35"/>
              <a:t> </a:t>
            </a:r>
            <a:r>
              <a:rPr dirty="0" sz="2950"/>
              <a:t>Modular</a:t>
            </a:r>
            <a:r>
              <a:rPr dirty="0" sz="2950" spc="-35"/>
              <a:t> </a:t>
            </a:r>
            <a:r>
              <a:rPr dirty="0" sz="2950" spc="-10"/>
              <a:t>Architecture</a:t>
            </a:r>
            <a:endParaRPr sz="29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940" y="2145868"/>
            <a:ext cx="568166" cy="1143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7022" y="3485438"/>
            <a:ext cx="568166" cy="11430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1106" y="4825009"/>
            <a:ext cx="568166" cy="11430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5313" y="6164579"/>
            <a:ext cx="568166" cy="11430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407718" y="2330538"/>
            <a:ext cx="6565265" cy="4799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D6E4D7"/>
                </a:solidFill>
                <a:latin typeface="Arial"/>
                <a:cs typeface="Arial"/>
              </a:rPr>
              <a:t>Login</a:t>
            </a:r>
            <a:r>
              <a:rPr dirty="0" sz="2200" spc="-6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D6E4D7"/>
                </a:solidFill>
                <a:latin typeface="Arial"/>
                <a:cs typeface="Arial"/>
              </a:rPr>
              <a:t>Portal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The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entry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point,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offering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distinct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paths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student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staff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D6E4D7"/>
                </a:solidFill>
                <a:latin typeface="Arial"/>
                <a:cs typeface="Arial"/>
              </a:rPr>
              <a:t>authentication.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1450">
              <a:latin typeface="Arial"/>
              <a:cs typeface="Arial"/>
            </a:endParaRPr>
          </a:p>
          <a:p>
            <a:pPr marL="296545">
              <a:lnSpc>
                <a:spcPct val="100000"/>
              </a:lnSpc>
            </a:pPr>
            <a:r>
              <a:rPr dirty="0" sz="2200" b="1">
                <a:solidFill>
                  <a:srgbClr val="D6E4D7"/>
                </a:solidFill>
                <a:latin typeface="Arial"/>
                <a:cs typeface="Arial"/>
              </a:rPr>
              <a:t>Student</a:t>
            </a:r>
            <a:r>
              <a:rPr dirty="0" sz="2200" spc="-8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D6E4D7"/>
                </a:solidFill>
                <a:latin typeface="Arial"/>
                <a:cs typeface="Arial"/>
              </a:rPr>
              <a:t>Module</a:t>
            </a:r>
            <a:endParaRPr sz="2200">
              <a:latin typeface="Arial"/>
              <a:cs typeface="Arial"/>
            </a:endParaRPr>
          </a:p>
          <a:p>
            <a:pPr marL="296545">
              <a:lnSpc>
                <a:spcPct val="100000"/>
              </a:lnSpc>
              <a:spcBef>
                <a:spcPts val="1565"/>
              </a:spcBef>
            </a:pP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Allows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students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securely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log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in,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browse,</a:t>
            </a:r>
            <a:r>
              <a:rPr dirty="0" sz="145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search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D6E4D7"/>
                </a:solidFill>
                <a:latin typeface="Arial"/>
                <a:cs typeface="Arial"/>
              </a:rPr>
              <a:t>books.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450">
              <a:latin typeface="Arial"/>
              <a:cs typeface="Arial"/>
            </a:endParaRPr>
          </a:p>
          <a:p>
            <a:pPr marL="580390">
              <a:lnSpc>
                <a:spcPct val="100000"/>
              </a:lnSpc>
            </a:pPr>
            <a:r>
              <a:rPr dirty="0" sz="2200" b="1">
                <a:solidFill>
                  <a:srgbClr val="D6E4D7"/>
                </a:solidFill>
                <a:latin typeface="Arial"/>
                <a:cs typeface="Arial"/>
              </a:rPr>
              <a:t>Staff</a:t>
            </a:r>
            <a:r>
              <a:rPr dirty="0" sz="2200" spc="-3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D6E4D7"/>
                </a:solidFill>
                <a:latin typeface="Arial"/>
                <a:cs typeface="Arial"/>
              </a:rPr>
              <a:t>Module</a:t>
            </a:r>
            <a:endParaRPr sz="2200">
              <a:latin typeface="Arial"/>
              <a:cs typeface="Arial"/>
            </a:endParaRPr>
          </a:p>
          <a:p>
            <a:pPr marL="580390">
              <a:lnSpc>
                <a:spcPct val="100000"/>
              </a:lnSpc>
              <a:spcBef>
                <a:spcPts val="1565"/>
              </a:spcBef>
            </a:pP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Provides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staff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with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D6E4D7"/>
                </a:solidFill>
                <a:latin typeface="Arial"/>
                <a:cs typeface="Arial"/>
              </a:rPr>
              <a:t>privileged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access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manage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library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D6E4D7"/>
                </a:solidFill>
                <a:latin typeface="Arial"/>
                <a:cs typeface="Arial"/>
              </a:rPr>
              <a:t>inventory.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1450">
              <a:latin typeface="Arial"/>
              <a:cs typeface="Arial"/>
            </a:endParaRPr>
          </a:p>
          <a:p>
            <a:pPr marL="864869">
              <a:lnSpc>
                <a:spcPct val="100000"/>
              </a:lnSpc>
              <a:spcBef>
                <a:spcPts val="5"/>
              </a:spcBef>
            </a:pPr>
            <a:r>
              <a:rPr dirty="0" sz="2200" b="1">
                <a:solidFill>
                  <a:srgbClr val="D6E4D7"/>
                </a:solidFill>
                <a:latin typeface="Arial"/>
                <a:cs typeface="Arial"/>
              </a:rPr>
              <a:t>Book</a:t>
            </a:r>
            <a:r>
              <a:rPr dirty="0" sz="2200" spc="-6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D6E4D7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  <a:p>
            <a:pPr marL="864869">
              <a:lnSpc>
                <a:spcPct val="100000"/>
              </a:lnSpc>
              <a:spcBef>
                <a:spcPts val="1565"/>
              </a:spcBef>
            </a:pP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central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section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D6E4D7"/>
                </a:solidFill>
                <a:latin typeface="Arial"/>
                <a:cs typeface="Arial"/>
              </a:rPr>
              <a:t>displaying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all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available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books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with</a:t>
            </a:r>
            <a:r>
              <a:rPr dirty="0" sz="145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D6E4D7"/>
                </a:solidFill>
                <a:latin typeface="Arial"/>
                <a:cs typeface="Arial"/>
              </a:rPr>
              <a:t>real-</a:t>
            </a:r>
            <a:r>
              <a:rPr dirty="0" sz="1450">
                <a:solidFill>
                  <a:srgbClr val="D6E4D7"/>
                </a:solidFill>
                <a:latin typeface="Arial"/>
                <a:cs typeface="Arial"/>
              </a:rPr>
              <a:t>time</a:t>
            </a:r>
            <a:r>
              <a:rPr dirty="0" sz="14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D6E4D7"/>
                </a:solidFill>
                <a:latin typeface="Arial"/>
                <a:cs typeface="Arial"/>
              </a:rPr>
              <a:t>updates.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4134" y="307125"/>
            <a:ext cx="379158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EFF4F0"/>
                </a:solidFill>
                <a:latin typeface="Arial"/>
                <a:cs typeface="Arial"/>
              </a:rPr>
              <a:t>Login</a:t>
            </a:r>
            <a:r>
              <a:rPr dirty="0" sz="1750" spc="-30" b="1">
                <a:solidFill>
                  <a:srgbClr val="EFF4F0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EFF4F0"/>
                </a:solidFill>
                <a:latin typeface="Arial"/>
                <a:cs typeface="Arial"/>
              </a:rPr>
              <a:t>Functionality:</a:t>
            </a:r>
            <a:r>
              <a:rPr dirty="0" sz="1750" spc="-30" b="1">
                <a:solidFill>
                  <a:srgbClr val="EFF4F0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EFF4F0"/>
                </a:solidFill>
                <a:latin typeface="Arial"/>
                <a:cs typeface="Arial"/>
              </a:rPr>
              <a:t>Secure</a:t>
            </a:r>
            <a:r>
              <a:rPr dirty="0" sz="1750" spc="-25" b="1">
                <a:solidFill>
                  <a:srgbClr val="EFF4F0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EFF4F0"/>
                </a:solidFill>
                <a:latin typeface="Arial"/>
                <a:cs typeface="Arial"/>
              </a:rPr>
              <a:t>Access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34" y="892849"/>
            <a:ext cx="6780009" cy="678000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7408430" y="840105"/>
            <a:ext cx="6885940" cy="1550670"/>
            <a:chOff x="7408430" y="840105"/>
            <a:chExt cx="6885940" cy="1550670"/>
          </a:xfrm>
        </p:grpSpPr>
        <p:sp>
          <p:nvSpPr>
            <p:cNvPr id="5" name="object 5" descr=""/>
            <p:cNvSpPr/>
            <p:nvPr/>
          </p:nvSpPr>
          <p:spPr>
            <a:xfrm>
              <a:off x="7461173" y="892849"/>
              <a:ext cx="6780530" cy="1445260"/>
            </a:xfrm>
            <a:custGeom>
              <a:avLst/>
              <a:gdLst/>
              <a:ahLst/>
              <a:cxnLst/>
              <a:rect l="l" t="t" r="r" b="b"/>
              <a:pathLst>
                <a:path w="6780530" h="1445260">
                  <a:moveTo>
                    <a:pt x="6732371" y="0"/>
                  </a:moveTo>
                  <a:lnTo>
                    <a:pt x="47639" y="0"/>
                  </a:lnTo>
                  <a:lnTo>
                    <a:pt x="29170" y="3767"/>
                  </a:lnTo>
                  <a:lnTo>
                    <a:pt x="14019" y="14017"/>
                  </a:lnTo>
                  <a:lnTo>
                    <a:pt x="3768" y="29167"/>
                  </a:lnTo>
                  <a:lnTo>
                    <a:pt x="0" y="47637"/>
                  </a:lnTo>
                  <a:lnTo>
                    <a:pt x="0" y="1397304"/>
                  </a:lnTo>
                  <a:lnTo>
                    <a:pt x="3768" y="1415774"/>
                  </a:lnTo>
                  <a:lnTo>
                    <a:pt x="14019" y="1430924"/>
                  </a:lnTo>
                  <a:lnTo>
                    <a:pt x="29170" y="1441174"/>
                  </a:lnTo>
                  <a:lnTo>
                    <a:pt x="47639" y="1444942"/>
                  </a:lnTo>
                  <a:lnTo>
                    <a:pt x="6732371" y="1444942"/>
                  </a:lnTo>
                  <a:lnTo>
                    <a:pt x="6750841" y="1441174"/>
                  </a:lnTo>
                  <a:lnTo>
                    <a:pt x="6765991" y="1430924"/>
                  </a:lnTo>
                  <a:lnTo>
                    <a:pt x="6776241" y="1415774"/>
                  </a:lnTo>
                  <a:lnTo>
                    <a:pt x="6780009" y="1397304"/>
                  </a:lnTo>
                  <a:lnTo>
                    <a:pt x="6780009" y="47637"/>
                  </a:lnTo>
                  <a:lnTo>
                    <a:pt x="6776241" y="29167"/>
                  </a:lnTo>
                  <a:lnTo>
                    <a:pt x="6765991" y="14017"/>
                  </a:lnTo>
                  <a:lnTo>
                    <a:pt x="6750841" y="3767"/>
                  </a:lnTo>
                  <a:lnTo>
                    <a:pt x="6732371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461173" y="892849"/>
              <a:ext cx="6780530" cy="1445260"/>
            </a:xfrm>
            <a:custGeom>
              <a:avLst/>
              <a:gdLst/>
              <a:ahLst/>
              <a:cxnLst/>
              <a:rect l="l" t="t" r="r" b="b"/>
              <a:pathLst>
                <a:path w="6780530" h="1445260">
                  <a:moveTo>
                    <a:pt x="0" y="47637"/>
                  </a:moveTo>
                  <a:lnTo>
                    <a:pt x="3768" y="29167"/>
                  </a:lnTo>
                  <a:lnTo>
                    <a:pt x="14019" y="14017"/>
                  </a:lnTo>
                  <a:lnTo>
                    <a:pt x="29170" y="3767"/>
                  </a:lnTo>
                  <a:lnTo>
                    <a:pt x="47639" y="0"/>
                  </a:lnTo>
                  <a:lnTo>
                    <a:pt x="6732371" y="0"/>
                  </a:lnTo>
                  <a:lnTo>
                    <a:pt x="6750841" y="3767"/>
                  </a:lnTo>
                  <a:lnTo>
                    <a:pt x="6765991" y="14017"/>
                  </a:lnTo>
                  <a:lnTo>
                    <a:pt x="6776241" y="29167"/>
                  </a:lnTo>
                  <a:lnTo>
                    <a:pt x="6780009" y="47637"/>
                  </a:lnTo>
                  <a:lnTo>
                    <a:pt x="6780009" y="1397304"/>
                  </a:lnTo>
                  <a:lnTo>
                    <a:pt x="6776241" y="1415774"/>
                  </a:lnTo>
                  <a:lnTo>
                    <a:pt x="6765991" y="1430924"/>
                  </a:lnTo>
                  <a:lnTo>
                    <a:pt x="6750841" y="1441174"/>
                  </a:lnTo>
                  <a:lnTo>
                    <a:pt x="6732371" y="1444942"/>
                  </a:lnTo>
                  <a:lnTo>
                    <a:pt x="47639" y="1444942"/>
                  </a:lnTo>
                  <a:lnTo>
                    <a:pt x="29170" y="1441174"/>
                  </a:lnTo>
                  <a:lnTo>
                    <a:pt x="14019" y="1430924"/>
                  </a:lnTo>
                  <a:lnTo>
                    <a:pt x="3768" y="1415774"/>
                  </a:lnTo>
                  <a:lnTo>
                    <a:pt x="0" y="1397304"/>
                  </a:lnTo>
                  <a:lnTo>
                    <a:pt x="0" y="47637"/>
                  </a:lnTo>
                  <a:close/>
                </a:path>
              </a:pathLst>
            </a:custGeom>
            <a:ln w="1523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8430" y="840105"/>
              <a:ext cx="136088" cy="13609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7832" y="2254453"/>
              <a:ext cx="136088" cy="13609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470678" y="1073348"/>
            <a:ext cx="6761480" cy="1086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26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D6E4D7"/>
                </a:solidFill>
                <a:latin typeface="Arial"/>
                <a:cs typeface="Arial"/>
              </a:rPr>
              <a:t>Student</a:t>
            </a:r>
            <a:r>
              <a:rPr dirty="0" sz="1300" spc="-5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D6E4D7"/>
                </a:solidFill>
                <a:latin typeface="Arial"/>
                <a:cs typeface="Arial"/>
              </a:rPr>
              <a:t>Login</a:t>
            </a:r>
            <a:endParaRPr sz="1300">
              <a:latin typeface="Arial"/>
              <a:cs typeface="Arial"/>
            </a:endParaRPr>
          </a:p>
          <a:p>
            <a:pPr marL="175260">
              <a:lnSpc>
                <a:spcPct val="100000"/>
              </a:lnSpc>
              <a:spcBef>
                <a:spcPts val="1305"/>
              </a:spcBef>
            </a:pPr>
            <a:r>
              <a:rPr dirty="0" sz="850" b="1">
                <a:solidFill>
                  <a:srgbClr val="D6E4D7"/>
                </a:solidFill>
                <a:latin typeface="Arial"/>
                <a:cs typeface="Arial"/>
              </a:rPr>
              <a:t>Username:</a:t>
            </a:r>
            <a:r>
              <a:rPr dirty="0" sz="850" spc="-4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A9EF0F"/>
                </a:solidFill>
                <a:latin typeface="Arial"/>
                <a:cs typeface="Arial"/>
              </a:rPr>
              <a:t>student01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850">
              <a:latin typeface="Arial"/>
              <a:cs typeface="Arial"/>
            </a:endParaRPr>
          </a:p>
          <a:p>
            <a:pPr marL="175260">
              <a:lnSpc>
                <a:spcPct val="100000"/>
              </a:lnSpc>
            </a:pPr>
            <a:r>
              <a:rPr dirty="0" sz="850" b="1">
                <a:solidFill>
                  <a:srgbClr val="D6E4D7"/>
                </a:solidFill>
                <a:latin typeface="Arial"/>
                <a:cs typeface="Arial"/>
              </a:rPr>
              <a:t>Password:</a:t>
            </a:r>
            <a:r>
              <a:rPr dirty="0" sz="850" spc="-4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A9EF0F"/>
                </a:solidFill>
                <a:latin typeface="Arial"/>
                <a:cs typeface="Arial"/>
              </a:rPr>
              <a:t>pass123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850">
              <a:latin typeface="Arial"/>
              <a:cs typeface="Arial"/>
            </a:endParaRPr>
          </a:p>
          <a:p>
            <a:pPr marL="175260">
              <a:lnSpc>
                <a:spcPct val="100000"/>
              </a:lnSpc>
            </a:pPr>
            <a:r>
              <a:rPr dirty="0" sz="850" b="1">
                <a:solidFill>
                  <a:srgbClr val="D6E4D7"/>
                </a:solidFill>
                <a:latin typeface="Arial"/>
                <a:cs typeface="Arial"/>
              </a:rPr>
              <a:t>Access:</a:t>
            </a:r>
            <a:r>
              <a:rPr dirty="0" sz="850" spc="-3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D6E4D7"/>
                </a:solidFill>
                <a:latin typeface="Arial"/>
                <a:cs typeface="Arial"/>
              </a:rPr>
              <a:t>View</a:t>
            </a:r>
            <a:r>
              <a:rPr dirty="0" sz="8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8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D6E4D7"/>
                </a:solidFill>
                <a:latin typeface="Arial"/>
                <a:cs typeface="Arial"/>
              </a:rPr>
              <a:t>Search</a:t>
            </a:r>
            <a:r>
              <a:rPr dirty="0" sz="8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D6E4D7"/>
                </a:solidFill>
                <a:latin typeface="Arial"/>
                <a:cs typeface="Arial"/>
              </a:rPr>
              <a:t>Books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091" y="8208645"/>
            <a:ext cx="136088" cy="20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312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628" y="567457"/>
            <a:ext cx="7498080" cy="103505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50"/>
              </a:spcBef>
            </a:pPr>
            <a:r>
              <a:rPr dirty="0" sz="3250"/>
              <a:t>Book</a:t>
            </a:r>
            <a:r>
              <a:rPr dirty="0" sz="3250" spc="-130"/>
              <a:t> </a:t>
            </a:r>
            <a:r>
              <a:rPr dirty="0" sz="3250" spc="-10"/>
              <a:t>Management</a:t>
            </a:r>
            <a:r>
              <a:rPr dirty="0" sz="3250" spc="-125"/>
              <a:t> </a:t>
            </a:r>
            <a:r>
              <a:rPr dirty="0" sz="3250"/>
              <a:t>Features:</a:t>
            </a:r>
            <a:r>
              <a:rPr dirty="0" sz="3250" spc="-125"/>
              <a:t> </a:t>
            </a:r>
            <a:r>
              <a:rPr dirty="0" sz="3250" spc="-10"/>
              <a:t>Dynamic Inventory</a:t>
            </a:r>
            <a:endParaRPr sz="3250"/>
          </a:p>
        </p:txBody>
      </p:sp>
      <p:grpSp>
        <p:nvGrpSpPr>
          <p:cNvPr id="4" name="object 4" descr=""/>
          <p:cNvGrpSpPr/>
          <p:nvPr/>
        </p:nvGrpSpPr>
        <p:grpSpPr>
          <a:xfrm>
            <a:off x="721518" y="3327324"/>
            <a:ext cx="7701280" cy="1621155"/>
            <a:chOff x="721518" y="3327324"/>
            <a:chExt cx="7701280" cy="1621155"/>
          </a:xfrm>
        </p:grpSpPr>
        <p:sp>
          <p:nvSpPr>
            <p:cNvPr id="5" name="object 5" descr=""/>
            <p:cNvSpPr/>
            <p:nvPr/>
          </p:nvSpPr>
          <p:spPr>
            <a:xfrm>
              <a:off x="725328" y="3331133"/>
              <a:ext cx="7693659" cy="1613535"/>
            </a:xfrm>
            <a:custGeom>
              <a:avLst/>
              <a:gdLst/>
              <a:ahLst/>
              <a:cxnLst/>
              <a:rect l="l" t="t" r="r" b="b"/>
              <a:pathLst>
                <a:path w="7693659" h="1613535">
                  <a:moveTo>
                    <a:pt x="7195921" y="0"/>
                  </a:moveTo>
                  <a:lnTo>
                    <a:pt x="497415" y="0"/>
                  </a:lnTo>
                  <a:lnTo>
                    <a:pt x="449799" y="2294"/>
                  </a:lnTo>
                  <a:lnTo>
                    <a:pt x="403401" y="9036"/>
                  </a:lnTo>
                  <a:lnTo>
                    <a:pt x="358437" y="20009"/>
                  </a:lnTo>
                  <a:lnTo>
                    <a:pt x="315122" y="34998"/>
                  </a:lnTo>
                  <a:lnTo>
                    <a:pt x="273671" y="53787"/>
                  </a:lnTo>
                  <a:lnTo>
                    <a:pt x="234299" y="76163"/>
                  </a:lnTo>
                  <a:lnTo>
                    <a:pt x="197222" y="101909"/>
                  </a:lnTo>
                  <a:lnTo>
                    <a:pt x="162655" y="130811"/>
                  </a:lnTo>
                  <a:lnTo>
                    <a:pt x="130813" y="162653"/>
                  </a:lnTo>
                  <a:lnTo>
                    <a:pt x="101911" y="197220"/>
                  </a:lnTo>
                  <a:lnTo>
                    <a:pt x="76164" y="234298"/>
                  </a:lnTo>
                  <a:lnTo>
                    <a:pt x="53788" y="273670"/>
                  </a:lnTo>
                  <a:lnTo>
                    <a:pt x="34998" y="315121"/>
                  </a:lnTo>
                  <a:lnTo>
                    <a:pt x="20009" y="358437"/>
                  </a:lnTo>
                  <a:lnTo>
                    <a:pt x="9036" y="403403"/>
                  </a:lnTo>
                  <a:lnTo>
                    <a:pt x="2295" y="449802"/>
                  </a:lnTo>
                  <a:lnTo>
                    <a:pt x="0" y="497420"/>
                  </a:lnTo>
                  <a:lnTo>
                    <a:pt x="0" y="1115999"/>
                  </a:lnTo>
                  <a:lnTo>
                    <a:pt x="2295" y="1163616"/>
                  </a:lnTo>
                  <a:lnTo>
                    <a:pt x="9036" y="1210014"/>
                  </a:lnTo>
                  <a:lnTo>
                    <a:pt x="20009" y="1254978"/>
                  </a:lnTo>
                  <a:lnTo>
                    <a:pt x="34998" y="1298293"/>
                  </a:lnTo>
                  <a:lnTo>
                    <a:pt x="53788" y="1339745"/>
                  </a:lnTo>
                  <a:lnTo>
                    <a:pt x="76164" y="1379116"/>
                  </a:lnTo>
                  <a:lnTo>
                    <a:pt x="101911" y="1416194"/>
                  </a:lnTo>
                  <a:lnTo>
                    <a:pt x="130813" y="1450761"/>
                  </a:lnTo>
                  <a:lnTo>
                    <a:pt x="162655" y="1482604"/>
                  </a:lnTo>
                  <a:lnTo>
                    <a:pt x="197222" y="1511507"/>
                  </a:lnTo>
                  <a:lnTo>
                    <a:pt x="234299" y="1537254"/>
                  </a:lnTo>
                  <a:lnTo>
                    <a:pt x="273671" y="1559630"/>
                  </a:lnTo>
                  <a:lnTo>
                    <a:pt x="315122" y="1578421"/>
                  </a:lnTo>
                  <a:lnTo>
                    <a:pt x="358437" y="1593410"/>
                  </a:lnTo>
                  <a:lnTo>
                    <a:pt x="403401" y="1604383"/>
                  </a:lnTo>
                  <a:lnTo>
                    <a:pt x="449799" y="1611125"/>
                  </a:lnTo>
                  <a:lnTo>
                    <a:pt x="497415" y="1613420"/>
                  </a:lnTo>
                  <a:lnTo>
                    <a:pt x="7195921" y="1613420"/>
                  </a:lnTo>
                  <a:lnTo>
                    <a:pt x="7243540" y="1611125"/>
                  </a:lnTo>
                  <a:lnTo>
                    <a:pt x="7289939" y="1604383"/>
                  </a:lnTo>
                  <a:lnTo>
                    <a:pt x="7334904" y="1593410"/>
                  </a:lnTo>
                  <a:lnTo>
                    <a:pt x="7378220" y="1578421"/>
                  </a:lnTo>
                  <a:lnTo>
                    <a:pt x="7419672" y="1559630"/>
                  </a:lnTo>
                  <a:lnTo>
                    <a:pt x="7459044" y="1537254"/>
                  </a:lnTo>
                  <a:lnTo>
                    <a:pt x="7496121" y="1511507"/>
                  </a:lnTo>
                  <a:lnTo>
                    <a:pt x="7530688" y="1482604"/>
                  </a:lnTo>
                  <a:lnTo>
                    <a:pt x="7562530" y="1450761"/>
                  </a:lnTo>
                  <a:lnTo>
                    <a:pt x="7591432" y="1416194"/>
                  </a:lnTo>
                  <a:lnTo>
                    <a:pt x="7617178" y="1379116"/>
                  </a:lnTo>
                  <a:lnTo>
                    <a:pt x="7639554" y="1339745"/>
                  </a:lnTo>
                  <a:lnTo>
                    <a:pt x="7658344" y="1298293"/>
                  </a:lnTo>
                  <a:lnTo>
                    <a:pt x="7673333" y="1254978"/>
                  </a:lnTo>
                  <a:lnTo>
                    <a:pt x="7684306" y="1210014"/>
                  </a:lnTo>
                  <a:lnTo>
                    <a:pt x="7691047" y="1163616"/>
                  </a:lnTo>
                  <a:lnTo>
                    <a:pt x="7693342" y="1115999"/>
                  </a:lnTo>
                  <a:lnTo>
                    <a:pt x="7693342" y="497420"/>
                  </a:lnTo>
                  <a:lnTo>
                    <a:pt x="7691047" y="449802"/>
                  </a:lnTo>
                  <a:lnTo>
                    <a:pt x="7684306" y="403403"/>
                  </a:lnTo>
                  <a:lnTo>
                    <a:pt x="7673333" y="358437"/>
                  </a:lnTo>
                  <a:lnTo>
                    <a:pt x="7658344" y="315121"/>
                  </a:lnTo>
                  <a:lnTo>
                    <a:pt x="7639554" y="273670"/>
                  </a:lnTo>
                  <a:lnTo>
                    <a:pt x="7617178" y="234298"/>
                  </a:lnTo>
                  <a:lnTo>
                    <a:pt x="7591432" y="197220"/>
                  </a:lnTo>
                  <a:lnTo>
                    <a:pt x="7562530" y="162653"/>
                  </a:lnTo>
                  <a:lnTo>
                    <a:pt x="7530688" y="130811"/>
                  </a:lnTo>
                  <a:lnTo>
                    <a:pt x="7496121" y="101909"/>
                  </a:lnTo>
                  <a:lnTo>
                    <a:pt x="7459044" y="76163"/>
                  </a:lnTo>
                  <a:lnTo>
                    <a:pt x="7419672" y="53787"/>
                  </a:lnTo>
                  <a:lnTo>
                    <a:pt x="7378220" y="34998"/>
                  </a:lnTo>
                  <a:lnTo>
                    <a:pt x="7334904" y="20009"/>
                  </a:lnTo>
                  <a:lnTo>
                    <a:pt x="7289939" y="9036"/>
                  </a:lnTo>
                  <a:lnTo>
                    <a:pt x="7243540" y="2294"/>
                  </a:lnTo>
                  <a:lnTo>
                    <a:pt x="7195921" y="0"/>
                  </a:lnTo>
                  <a:close/>
                </a:path>
              </a:pathLst>
            </a:custGeom>
            <a:solidFill>
              <a:srgbClr val="5378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25328" y="3331133"/>
              <a:ext cx="7693659" cy="1613535"/>
            </a:xfrm>
            <a:custGeom>
              <a:avLst/>
              <a:gdLst/>
              <a:ahLst/>
              <a:cxnLst/>
              <a:rect l="l" t="t" r="r" b="b"/>
              <a:pathLst>
                <a:path w="7693659" h="1613535">
                  <a:moveTo>
                    <a:pt x="0" y="497420"/>
                  </a:moveTo>
                  <a:lnTo>
                    <a:pt x="2295" y="449802"/>
                  </a:lnTo>
                  <a:lnTo>
                    <a:pt x="9036" y="403403"/>
                  </a:lnTo>
                  <a:lnTo>
                    <a:pt x="20009" y="358437"/>
                  </a:lnTo>
                  <a:lnTo>
                    <a:pt x="34998" y="315121"/>
                  </a:lnTo>
                  <a:lnTo>
                    <a:pt x="53788" y="273670"/>
                  </a:lnTo>
                  <a:lnTo>
                    <a:pt x="76164" y="234298"/>
                  </a:lnTo>
                  <a:lnTo>
                    <a:pt x="101911" y="197220"/>
                  </a:lnTo>
                  <a:lnTo>
                    <a:pt x="130813" y="162653"/>
                  </a:lnTo>
                  <a:lnTo>
                    <a:pt x="162655" y="130811"/>
                  </a:lnTo>
                  <a:lnTo>
                    <a:pt x="197222" y="101909"/>
                  </a:lnTo>
                  <a:lnTo>
                    <a:pt x="234299" y="76163"/>
                  </a:lnTo>
                  <a:lnTo>
                    <a:pt x="273671" y="53787"/>
                  </a:lnTo>
                  <a:lnTo>
                    <a:pt x="315122" y="34998"/>
                  </a:lnTo>
                  <a:lnTo>
                    <a:pt x="358437" y="20009"/>
                  </a:lnTo>
                  <a:lnTo>
                    <a:pt x="403401" y="9036"/>
                  </a:lnTo>
                  <a:lnTo>
                    <a:pt x="449799" y="2294"/>
                  </a:lnTo>
                  <a:lnTo>
                    <a:pt x="497415" y="0"/>
                  </a:lnTo>
                  <a:lnTo>
                    <a:pt x="7195921" y="0"/>
                  </a:lnTo>
                  <a:lnTo>
                    <a:pt x="7243540" y="2294"/>
                  </a:lnTo>
                  <a:lnTo>
                    <a:pt x="7289939" y="9036"/>
                  </a:lnTo>
                  <a:lnTo>
                    <a:pt x="7334904" y="20009"/>
                  </a:lnTo>
                  <a:lnTo>
                    <a:pt x="7378220" y="34998"/>
                  </a:lnTo>
                  <a:lnTo>
                    <a:pt x="7419672" y="53787"/>
                  </a:lnTo>
                  <a:lnTo>
                    <a:pt x="7459044" y="76163"/>
                  </a:lnTo>
                  <a:lnTo>
                    <a:pt x="7496121" y="101909"/>
                  </a:lnTo>
                  <a:lnTo>
                    <a:pt x="7530688" y="130811"/>
                  </a:lnTo>
                  <a:lnTo>
                    <a:pt x="7562530" y="162653"/>
                  </a:lnTo>
                  <a:lnTo>
                    <a:pt x="7591432" y="197220"/>
                  </a:lnTo>
                  <a:lnTo>
                    <a:pt x="7617178" y="234298"/>
                  </a:lnTo>
                  <a:lnTo>
                    <a:pt x="7639554" y="273670"/>
                  </a:lnTo>
                  <a:lnTo>
                    <a:pt x="7658344" y="315121"/>
                  </a:lnTo>
                  <a:lnTo>
                    <a:pt x="7673333" y="358437"/>
                  </a:lnTo>
                  <a:lnTo>
                    <a:pt x="7684306" y="403403"/>
                  </a:lnTo>
                  <a:lnTo>
                    <a:pt x="7691047" y="449802"/>
                  </a:lnTo>
                  <a:lnTo>
                    <a:pt x="7693342" y="497420"/>
                  </a:lnTo>
                  <a:lnTo>
                    <a:pt x="7693342" y="1115999"/>
                  </a:lnTo>
                  <a:lnTo>
                    <a:pt x="7691047" y="1163616"/>
                  </a:lnTo>
                  <a:lnTo>
                    <a:pt x="7684306" y="1210014"/>
                  </a:lnTo>
                  <a:lnTo>
                    <a:pt x="7673333" y="1254978"/>
                  </a:lnTo>
                  <a:lnTo>
                    <a:pt x="7658344" y="1298293"/>
                  </a:lnTo>
                  <a:lnTo>
                    <a:pt x="7639554" y="1339745"/>
                  </a:lnTo>
                  <a:lnTo>
                    <a:pt x="7617178" y="1379116"/>
                  </a:lnTo>
                  <a:lnTo>
                    <a:pt x="7591432" y="1416194"/>
                  </a:lnTo>
                  <a:lnTo>
                    <a:pt x="7562530" y="1450761"/>
                  </a:lnTo>
                  <a:lnTo>
                    <a:pt x="7530688" y="1482604"/>
                  </a:lnTo>
                  <a:lnTo>
                    <a:pt x="7496121" y="1511507"/>
                  </a:lnTo>
                  <a:lnTo>
                    <a:pt x="7459044" y="1537254"/>
                  </a:lnTo>
                  <a:lnTo>
                    <a:pt x="7419672" y="1559630"/>
                  </a:lnTo>
                  <a:lnTo>
                    <a:pt x="7378220" y="1578421"/>
                  </a:lnTo>
                  <a:lnTo>
                    <a:pt x="7334904" y="1593410"/>
                  </a:lnTo>
                  <a:lnTo>
                    <a:pt x="7289939" y="1604383"/>
                  </a:lnTo>
                  <a:lnTo>
                    <a:pt x="7243540" y="1611125"/>
                  </a:lnTo>
                  <a:lnTo>
                    <a:pt x="7195921" y="1613420"/>
                  </a:lnTo>
                  <a:lnTo>
                    <a:pt x="497415" y="1613420"/>
                  </a:lnTo>
                  <a:lnTo>
                    <a:pt x="449799" y="1611125"/>
                  </a:lnTo>
                  <a:lnTo>
                    <a:pt x="403401" y="1604383"/>
                  </a:lnTo>
                  <a:lnTo>
                    <a:pt x="358437" y="1593410"/>
                  </a:lnTo>
                  <a:lnTo>
                    <a:pt x="315122" y="1578421"/>
                  </a:lnTo>
                  <a:lnTo>
                    <a:pt x="273671" y="1559630"/>
                  </a:lnTo>
                  <a:lnTo>
                    <a:pt x="234299" y="1537254"/>
                  </a:lnTo>
                  <a:lnTo>
                    <a:pt x="197222" y="1511507"/>
                  </a:lnTo>
                  <a:lnTo>
                    <a:pt x="162655" y="1482604"/>
                  </a:lnTo>
                  <a:lnTo>
                    <a:pt x="130813" y="1450761"/>
                  </a:lnTo>
                  <a:lnTo>
                    <a:pt x="101911" y="1416194"/>
                  </a:lnTo>
                  <a:lnTo>
                    <a:pt x="76164" y="1379116"/>
                  </a:lnTo>
                  <a:lnTo>
                    <a:pt x="53788" y="1339745"/>
                  </a:lnTo>
                  <a:lnTo>
                    <a:pt x="34998" y="1298293"/>
                  </a:lnTo>
                  <a:lnTo>
                    <a:pt x="20009" y="1254978"/>
                  </a:lnTo>
                  <a:lnTo>
                    <a:pt x="9036" y="1210014"/>
                  </a:lnTo>
                  <a:lnTo>
                    <a:pt x="2295" y="1163616"/>
                  </a:lnTo>
                  <a:lnTo>
                    <a:pt x="0" y="1115999"/>
                  </a:lnTo>
                  <a:lnTo>
                    <a:pt x="0" y="497420"/>
                  </a:lnTo>
                  <a:close/>
                </a:path>
              </a:pathLst>
            </a:custGeom>
            <a:ln w="761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/>
              <a:t>All</a:t>
            </a:r>
            <a:r>
              <a:rPr dirty="0" spc="-25"/>
              <a:t> </a:t>
            </a:r>
            <a:r>
              <a:rPr dirty="0"/>
              <a:t>book</a:t>
            </a:r>
            <a:r>
              <a:rPr dirty="0" spc="-20"/>
              <a:t> </a:t>
            </a:r>
            <a:r>
              <a:rPr dirty="0"/>
              <a:t>data</a:t>
            </a:r>
            <a:r>
              <a:rPr dirty="0" spc="-20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efficiently</a:t>
            </a:r>
            <a:r>
              <a:rPr dirty="0" spc="-25"/>
              <a:t> </a:t>
            </a:r>
            <a:r>
              <a:rPr dirty="0"/>
              <a:t>stored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managed</a:t>
            </a:r>
            <a:r>
              <a:rPr dirty="0" spc="-20"/>
              <a:t> </a:t>
            </a:r>
            <a:r>
              <a:rPr dirty="0"/>
              <a:t>within</a:t>
            </a:r>
            <a:r>
              <a:rPr dirty="0" spc="-25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 b="1">
                <a:latin typeface="Arial"/>
                <a:cs typeface="Arial"/>
              </a:rPr>
              <a:t>JavaScript</a:t>
            </a:r>
            <a:r>
              <a:rPr dirty="0" spc="-2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array</a:t>
            </a:r>
            <a:r>
              <a:rPr dirty="0"/>
              <a:t>,</a:t>
            </a:r>
            <a:r>
              <a:rPr dirty="0" spc="-20"/>
              <a:t> </a:t>
            </a:r>
            <a:r>
              <a:rPr dirty="0" spc="-10"/>
              <a:t>ensuring </a:t>
            </a:r>
            <a:r>
              <a:rPr dirty="0"/>
              <a:t>fast</a:t>
            </a:r>
            <a:r>
              <a:rPr dirty="0" spc="-10"/>
              <a:t> client-</a:t>
            </a:r>
            <a:r>
              <a:rPr dirty="0"/>
              <a:t>side</a:t>
            </a:r>
            <a:r>
              <a:rPr dirty="0" spc="-10"/>
              <a:t> operations.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</a:p>
          <a:p>
            <a:pPr marL="227329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Staff:</a:t>
            </a:r>
            <a:endParaRPr sz="2000">
              <a:latin typeface="Arial"/>
              <a:cs typeface="Arial"/>
            </a:endParaRPr>
          </a:p>
          <a:p>
            <a:pPr marL="570230" indent="-342900">
              <a:lnSpc>
                <a:spcPct val="100000"/>
              </a:lnSpc>
              <a:spcBef>
                <a:spcPts val="1714"/>
              </a:spcBef>
              <a:buChar char="•"/>
              <a:tabLst>
                <a:tab pos="570230" algn="l"/>
              </a:tabLst>
            </a:pPr>
            <a:r>
              <a:rPr dirty="0">
                <a:solidFill>
                  <a:srgbClr val="FFFFFF"/>
                </a:solidFill>
              </a:rPr>
              <a:t>Add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new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books</a:t>
            </a:r>
            <a:r>
              <a:rPr dirty="0" spc="-1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(Title,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Author)</a:t>
            </a:r>
          </a:p>
          <a:p>
            <a:pPr marL="570230" indent="-342900">
              <a:lnSpc>
                <a:spcPct val="100000"/>
              </a:lnSpc>
              <a:spcBef>
                <a:spcPts val="1265"/>
              </a:spcBef>
              <a:buChar char="•"/>
              <a:tabLst>
                <a:tab pos="570230" algn="l"/>
              </a:tabLst>
            </a:pPr>
            <a:r>
              <a:rPr dirty="0">
                <a:solidFill>
                  <a:srgbClr val="FFFFFF"/>
                </a:solidFill>
              </a:rPr>
              <a:t>Delete</a:t>
            </a:r>
            <a:r>
              <a:rPr dirty="0" spc="-2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existing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book</a:t>
            </a:r>
            <a:r>
              <a:rPr dirty="0" spc="-1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records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721518" y="5147907"/>
            <a:ext cx="7701280" cy="1621155"/>
            <a:chOff x="721518" y="5147907"/>
            <a:chExt cx="7701280" cy="1621155"/>
          </a:xfrm>
        </p:grpSpPr>
        <p:sp>
          <p:nvSpPr>
            <p:cNvPr id="9" name="object 9" descr=""/>
            <p:cNvSpPr/>
            <p:nvPr/>
          </p:nvSpPr>
          <p:spPr>
            <a:xfrm>
              <a:off x="725328" y="5151716"/>
              <a:ext cx="7693659" cy="1613535"/>
            </a:xfrm>
            <a:custGeom>
              <a:avLst/>
              <a:gdLst/>
              <a:ahLst/>
              <a:cxnLst/>
              <a:rect l="l" t="t" r="r" b="b"/>
              <a:pathLst>
                <a:path w="7693659" h="1613534">
                  <a:moveTo>
                    <a:pt x="7195921" y="0"/>
                  </a:moveTo>
                  <a:lnTo>
                    <a:pt x="497415" y="0"/>
                  </a:lnTo>
                  <a:lnTo>
                    <a:pt x="449799" y="2294"/>
                  </a:lnTo>
                  <a:lnTo>
                    <a:pt x="403401" y="9036"/>
                  </a:lnTo>
                  <a:lnTo>
                    <a:pt x="358437" y="20009"/>
                  </a:lnTo>
                  <a:lnTo>
                    <a:pt x="315122" y="34998"/>
                  </a:lnTo>
                  <a:lnTo>
                    <a:pt x="273671" y="53787"/>
                  </a:lnTo>
                  <a:lnTo>
                    <a:pt x="234299" y="76163"/>
                  </a:lnTo>
                  <a:lnTo>
                    <a:pt x="197222" y="101909"/>
                  </a:lnTo>
                  <a:lnTo>
                    <a:pt x="162655" y="130811"/>
                  </a:lnTo>
                  <a:lnTo>
                    <a:pt x="130813" y="162653"/>
                  </a:lnTo>
                  <a:lnTo>
                    <a:pt x="101911" y="197220"/>
                  </a:lnTo>
                  <a:lnTo>
                    <a:pt x="76164" y="234298"/>
                  </a:lnTo>
                  <a:lnTo>
                    <a:pt x="53788" y="273670"/>
                  </a:lnTo>
                  <a:lnTo>
                    <a:pt x="34998" y="315121"/>
                  </a:lnTo>
                  <a:lnTo>
                    <a:pt x="20009" y="358437"/>
                  </a:lnTo>
                  <a:lnTo>
                    <a:pt x="9036" y="403403"/>
                  </a:lnTo>
                  <a:lnTo>
                    <a:pt x="2295" y="449802"/>
                  </a:lnTo>
                  <a:lnTo>
                    <a:pt x="0" y="497420"/>
                  </a:lnTo>
                  <a:lnTo>
                    <a:pt x="0" y="1115999"/>
                  </a:lnTo>
                  <a:lnTo>
                    <a:pt x="2295" y="1163616"/>
                  </a:lnTo>
                  <a:lnTo>
                    <a:pt x="9036" y="1210014"/>
                  </a:lnTo>
                  <a:lnTo>
                    <a:pt x="20009" y="1254978"/>
                  </a:lnTo>
                  <a:lnTo>
                    <a:pt x="34998" y="1298293"/>
                  </a:lnTo>
                  <a:lnTo>
                    <a:pt x="53788" y="1339745"/>
                  </a:lnTo>
                  <a:lnTo>
                    <a:pt x="76164" y="1379116"/>
                  </a:lnTo>
                  <a:lnTo>
                    <a:pt x="101911" y="1416194"/>
                  </a:lnTo>
                  <a:lnTo>
                    <a:pt x="130813" y="1450761"/>
                  </a:lnTo>
                  <a:lnTo>
                    <a:pt x="162655" y="1482604"/>
                  </a:lnTo>
                  <a:lnTo>
                    <a:pt x="197222" y="1511507"/>
                  </a:lnTo>
                  <a:lnTo>
                    <a:pt x="234299" y="1537254"/>
                  </a:lnTo>
                  <a:lnTo>
                    <a:pt x="273671" y="1559630"/>
                  </a:lnTo>
                  <a:lnTo>
                    <a:pt x="315122" y="1578421"/>
                  </a:lnTo>
                  <a:lnTo>
                    <a:pt x="358437" y="1593410"/>
                  </a:lnTo>
                  <a:lnTo>
                    <a:pt x="403401" y="1604383"/>
                  </a:lnTo>
                  <a:lnTo>
                    <a:pt x="449799" y="1611125"/>
                  </a:lnTo>
                  <a:lnTo>
                    <a:pt x="497415" y="1613420"/>
                  </a:lnTo>
                  <a:lnTo>
                    <a:pt x="7195921" y="1613420"/>
                  </a:lnTo>
                  <a:lnTo>
                    <a:pt x="7243540" y="1611125"/>
                  </a:lnTo>
                  <a:lnTo>
                    <a:pt x="7289939" y="1604383"/>
                  </a:lnTo>
                  <a:lnTo>
                    <a:pt x="7334904" y="1593410"/>
                  </a:lnTo>
                  <a:lnTo>
                    <a:pt x="7378220" y="1578421"/>
                  </a:lnTo>
                  <a:lnTo>
                    <a:pt x="7419672" y="1559630"/>
                  </a:lnTo>
                  <a:lnTo>
                    <a:pt x="7459044" y="1537254"/>
                  </a:lnTo>
                  <a:lnTo>
                    <a:pt x="7496121" y="1511507"/>
                  </a:lnTo>
                  <a:lnTo>
                    <a:pt x="7530688" y="1482604"/>
                  </a:lnTo>
                  <a:lnTo>
                    <a:pt x="7562530" y="1450761"/>
                  </a:lnTo>
                  <a:lnTo>
                    <a:pt x="7591432" y="1416194"/>
                  </a:lnTo>
                  <a:lnTo>
                    <a:pt x="7617178" y="1379116"/>
                  </a:lnTo>
                  <a:lnTo>
                    <a:pt x="7639554" y="1339745"/>
                  </a:lnTo>
                  <a:lnTo>
                    <a:pt x="7658344" y="1298293"/>
                  </a:lnTo>
                  <a:lnTo>
                    <a:pt x="7673333" y="1254978"/>
                  </a:lnTo>
                  <a:lnTo>
                    <a:pt x="7684306" y="1210014"/>
                  </a:lnTo>
                  <a:lnTo>
                    <a:pt x="7691047" y="1163616"/>
                  </a:lnTo>
                  <a:lnTo>
                    <a:pt x="7693342" y="1115999"/>
                  </a:lnTo>
                  <a:lnTo>
                    <a:pt x="7693342" y="497420"/>
                  </a:lnTo>
                  <a:lnTo>
                    <a:pt x="7691047" y="449802"/>
                  </a:lnTo>
                  <a:lnTo>
                    <a:pt x="7684306" y="403403"/>
                  </a:lnTo>
                  <a:lnTo>
                    <a:pt x="7673333" y="358437"/>
                  </a:lnTo>
                  <a:lnTo>
                    <a:pt x="7658344" y="315121"/>
                  </a:lnTo>
                  <a:lnTo>
                    <a:pt x="7639554" y="273670"/>
                  </a:lnTo>
                  <a:lnTo>
                    <a:pt x="7617178" y="234298"/>
                  </a:lnTo>
                  <a:lnTo>
                    <a:pt x="7591432" y="197220"/>
                  </a:lnTo>
                  <a:lnTo>
                    <a:pt x="7562530" y="162653"/>
                  </a:lnTo>
                  <a:lnTo>
                    <a:pt x="7530688" y="130811"/>
                  </a:lnTo>
                  <a:lnTo>
                    <a:pt x="7496121" y="101909"/>
                  </a:lnTo>
                  <a:lnTo>
                    <a:pt x="7459044" y="76163"/>
                  </a:lnTo>
                  <a:lnTo>
                    <a:pt x="7419672" y="53787"/>
                  </a:lnTo>
                  <a:lnTo>
                    <a:pt x="7378220" y="34998"/>
                  </a:lnTo>
                  <a:lnTo>
                    <a:pt x="7334904" y="20009"/>
                  </a:lnTo>
                  <a:lnTo>
                    <a:pt x="7289939" y="9036"/>
                  </a:lnTo>
                  <a:lnTo>
                    <a:pt x="7243540" y="2294"/>
                  </a:lnTo>
                  <a:lnTo>
                    <a:pt x="7195921" y="0"/>
                  </a:lnTo>
                  <a:close/>
                </a:path>
              </a:pathLst>
            </a:custGeom>
            <a:solidFill>
              <a:srgbClr val="5378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25328" y="5151716"/>
              <a:ext cx="7693659" cy="1613535"/>
            </a:xfrm>
            <a:custGeom>
              <a:avLst/>
              <a:gdLst/>
              <a:ahLst/>
              <a:cxnLst/>
              <a:rect l="l" t="t" r="r" b="b"/>
              <a:pathLst>
                <a:path w="7693659" h="1613534">
                  <a:moveTo>
                    <a:pt x="0" y="497420"/>
                  </a:moveTo>
                  <a:lnTo>
                    <a:pt x="2295" y="449802"/>
                  </a:lnTo>
                  <a:lnTo>
                    <a:pt x="9036" y="403403"/>
                  </a:lnTo>
                  <a:lnTo>
                    <a:pt x="20009" y="358437"/>
                  </a:lnTo>
                  <a:lnTo>
                    <a:pt x="34998" y="315121"/>
                  </a:lnTo>
                  <a:lnTo>
                    <a:pt x="53788" y="273670"/>
                  </a:lnTo>
                  <a:lnTo>
                    <a:pt x="76164" y="234298"/>
                  </a:lnTo>
                  <a:lnTo>
                    <a:pt x="101911" y="197220"/>
                  </a:lnTo>
                  <a:lnTo>
                    <a:pt x="130813" y="162653"/>
                  </a:lnTo>
                  <a:lnTo>
                    <a:pt x="162655" y="130811"/>
                  </a:lnTo>
                  <a:lnTo>
                    <a:pt x="197222" y="101909"/>
                  </a:lnTo>
                  <a:lnTo>
                    <a:pt x="234299" y="76163"/>
                  </a:lnTo>
                  <a:lnTo>
                    <a:pt x="273671" y="53787"/>
                  </a:lnTo>
                  <a:lnTo>
                    <a:pt x="315122" y="34998"/>
                  </a:lnTo>
                  <a:lnTo>
                    <a:pt x="358437" y="20009"/>
                  </a:lnTo>
                  <a:lnTo>
                    <a:pt x="403401" y="9036"/>
                  </a:lnTo>
                  <a:lnTo>
                    <a:pt x="449799" y="2294"/>
                  </a:lnTo>
                  <a:lnTo>
                    <a:pt x="497415" y="0"/>
                  </a:lnTo>
                  <a:lnTo>
                    <a:pt x="7195921" y="0"/>
                  </a:lnTo>
                  <a:lnTo>
                    <a:pt x="7243540" y="2294"/>
                  </a:lnTo>
                  <a:lnTo>
                    <a:pt x="7289939" y="9036"/>
                  </a:lnTo>
                  <a:lnTo>
                    <a:pt x="7334904" y="20009"/>
                  </a:lnTo>
                  <a:lnTo>
                    <a:pt x="7378220" y="34998"/>
                  </a:lnTo>
                  <a:lnTo>
                    <a:pt x="7419672" y="53787"/>
                  </a:lnTo>
                  <a:lnTo>
                    <a:pt x="7459044" y="76163"/>
                  </a:lnTo>
                  <a:lnTo>
                    <a:pt x="7496121" y="101909"/>
                  </a:lnTo>
                  <a:lnTo>
                    <a:pt x="7530688" y="130811"/>
                  </a:lnTo>
                  <a:lnTo>
                    <a:pt x="7562530" y="162653"/>
                  </a:lnTo>
                  <a:lnTo>
                    <a:pt x="7591432" y="197220"/>
                  </a:lnTo>
                  <a:lnTo>
                    <a:pt x="7617178" y="234298"/>
                  </a:lnTo>
                  <a:lnTo>
                    <a:pt x="7639554" y="273670"/>
                  </a:lnTo>
                  <a:lnTo>
                    <a:pt x="7658344" y="315121"/>
                  </a:lnTo>
                  <a:lnTo>
                    <a:pt x="7673333" y="358437"/>
                  </a:lnTo>
                  <a:lnTo>
                    <a:pt x="7684306" y="403403"/>
                  </a:lnTo>
                  <a:lnTo>
                    <a:pt x="7691047" y="449802"/>
                  </a:lnTo>
                  <a:lnTo>
                    <a:pt x="7693342" y="497420"/>
                  </a:lnTo>
                  <a:lnTo>
                    <a:pt x="7693342" y="1115999"/>
                  </a:lnTo>
                  <a:lnTo>
                    <a:pt x="7691047" y="1163616"/>
                  </a:lnTo>
                  <a:lnTo>
                    <a:pt x="7684306" y="1210014"/>
                  </a:lnTo>
                  <a:lnTo>
                    <a:pt x="7673333" y="1254978"/>
                  </a:lnTo>
                  <a:lnTo>
                    <a:pt x="7658344" y="1298293"/>
                  </a:lnTo>
                  <a:lnTo>
                    <a:pt x="7639554" y="1339745"/>
                  </a:lnTo>
                  <a:lnTo>
                    <a:pt x="7617178" y="1379116"/>
                  </a:lnTo>
                  <a:lnTo>
                    <a:pt x="7591432" y="1416194"/>
                  </a:lnTo>
                  <a:lnTo>
                    <a:pt x="7562530" y="1450761"/>
                  </a:lnTo>
                  <a:lnTo>
                    <a:pt x="7530688" y="1482604"/>
                  </a:lnTo>
                  <a:lnTo>
                    <a:pt x="7496121" y="1511507"/>
                  </a:lnTo>
                  <a:lnTo>
                    <a:pt x="7459044" y="1537254"/>
                  </a:lnTo>
                  <a:lnTo>
                    <a:pt x="7419672" y="1559630"/>
                  </a:lnTo>
                  <a:lnTo>
                    <a:pt x="7378220" y="1578421"/>
                  </a:lnTo>
                  <a:lnTo>
                    <a:pt x="7334904" y="1593410"/>
                  </a:lnTo>
                  <a:lnTo>
                    <a:pt x="7289939" y="1604383"/>
                  </a:lnTo>
                  <a:lnTo>
                    <a:pt x="7243540" y="1611125"/>
                  </a:lnTo>
                  <a:lnTo>
                    <a:pt x="7195921" y="1613420"/>
                  </a:lnTo>
                  <a:lnTo>
                    <a:pt x="497415" y="1613420"/>
                  </a:lnTo>
                  <a:lnTo>
                    <a:pt x="449799" y="1611125"/>
                  </a:lnTo>
                  <a:lnTo>
                    <a:pt x="403401" y="1604383"/>
                  </a:lnTo>
                  <a:lnTo>
                    <a:pt x="358437" y="1593410"/>
                  </a:lnTo>
                  <a:lnTo>
                    <a:pt x="315122" y="1578421"/>
                  </a:lnTo>
                  <a:lnTo>
                    <a:pt x="273671" y="1559630"/>
                  </a:lnTo>
                  <a:lnTo>
                    <a:pt x="234299" y="1537254"/>
                  </a:lnTo>
                  <a:lnTo>
                    <a:pt x="197222" y="1511507"/>
                  </a:lnTo>
                  <a:lnTo>
                    <a:pt x="162655" y="1482604"/>
                  </a:lnTo>
                  <a:lnTo>
                    <a:pt x="130813" y="1450761"/>
                  </a:lnTo>
                  <a:lnTo>
                    <a:pt x="101911" y="1416194"/>
                  </a:lnTo>
                  <a:lnTo>
                    <a:pt x="76164" y="1379116"/>
                  </a:lnTo>
                  <a:lnTo>
                    <a:pt x="53788" y="1339745"/>
                  </a:lnTo>
                  <a:lnTo>
                    <a:pt x="34998" y="1298293"/>
                  </a:lnTo>
                  <a:lnTo>
                    <a:pt x="20009" y="1254978"/>
                  </a:lnTo>
                  <a:lnTo>
                    <a:pt x="9036" y="1210014"/>
                  </a:lnTo>
                  <a:lnTo>
                    <a:pt x="2295" y="1163616"/>
                  </a:lnTo>
                  <a:lnTo>
                    <a:pt x="0" y="1115999"/>
                  </a:lnTo>
                  <a:lnTo>
                    <a:pt x="0" y="497420"/>
                  </a:lnTo>
                  <a:close/>
                </a:path>
              </a:pathLst>
            </a:custGeom>
            <a:ln w="7619">
              <a:solidFill>
                <a:srgbClr val="6C91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12616" y="5361127"/>
            <a:ext cx="7264400" cy="2306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Students:</a:t>
            </a:r>
            <a:endParaRPr sz="2000">
              <a:latin typeface="Arial"/>
              <a:cs typeface="Arial"/>
            </a:endParaRPr>
          </a:p>
          <a:p>
            <a:pPr marL="570230" indent="-342900">
              <a:lnSpc>
                <a:spcPct val="100000"/>
              </a:lnSpc>
              <a:spcBef>
                <a:spcPts val="1714"/>
              </a:spcBef>
              <a:buChar char="•"/>
              <a:tabLst>
                <a:tab pos="57023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available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books</a:t>
            </a:r>
            <a:endParaRPr sz="1600">
              <a:latin typeface="Arial"/>
              <a:cs typeface="Arial"/>
            </a:endParaRPr>
          </a:p>
          <a:p>
            <a:pPr marL="570230" indent="-342900">
              <a:lnSpc>
                <a:spcPct val="100000"/>
              </a:lnSpc>
              <a:spcBef>
                <a:spcPts val="1265"/>
              </a:spcBef>
              <a:buChar char="•"/>
              <a:tabLst>
                <a:tab pos="57023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books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author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95"/>
              </a:spcBef>
            </a:pP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35400"/>
              </a:lnSpc>
            </a:pP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system</a:t>
            </a:r>
            <a:r>
              <a:rPr dirty="0" sz="16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ensures</a:t>
            </a:r>
            <a:r>
              <a:rPr dirty="0" sz="16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A9EF0F"/>
                </a:solidFill>
                <a:latin typeface="Arial"/>
                <a:cs typeface="Arial"/>
              </a:rPr>
              <a:t>real-</a:t>
            </a:r>
            <a:r>
              <a:rPr dirty="0" sz="1600">
                <a:solidFill>
                  <a:srgbClr val="A9EF0F"/>
                </a:solidFill>
                <a:latin typeface="Arial"/>
                <a:cs typeface="Arial"/>
              </a:rPr>
              <a:t>time</a:t>
            </a:r>
            <a:r>
              <a:rPr dirty="0" sz="1600" spc="-15">
                <a:solidFill>
                  <a:srgbClr val="A9EF0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A9EF0F"/>
                </a:solidFill>
                <a:latin typeface="Arial"/>
                <a:cs typeface="Arial"/>
              </a:rPr>
              <a:t>updates</a:t>
            </a:r>
            <a:r>
              <a:rPr dirty="0" sz="1600" spc="-5">
                <a:solidFill>
                  <a:srgbClr val="A9EF0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book</a:t>
            </a:r>
            <a:r>
              <a:rPr dirty="0" sz="16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table</a:t>
            </a:r>
            <a:r>
              <a:rPr dirty="0" sz="16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without</a:t>
            </a:r>
            <a:r>
              <a:rPr dirty="0" sz="16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requiring</a:t>
            </a:r>
            <a:r>
              <a:rPr dirty="0" sz="1600" spc="-1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6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page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reload,</a:t>
            </a:r>
            <a:r>
              <a:rPr dirty="0" sz="160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enhancing</a:t>
            </a:r>
            <a:r>
              <a:rPr dirty="0" sz="160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6E4D7"/>
                </a:solidFill>
                <a:latin typeface="Arial"/>
                <a:cs typeface="Arial"/>
              </a:rPr>
              <a:t>user</a:t>
            </a:r>
            <a:r>
              <a:rPr dirty="0" sz="16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D6E4D7"/>
                </a:solidFill>
                <a:latin typeface="Arial"/>
                <a:cs typeface="Arial"/>
              </a:rPr>
              <a:t>experience.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4527" y="544357"/>
            <a:ext cx="78352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/>
              <a:t>User</a:t>
            </a:r>
            <a:r>
              <a:rPr dirty="0" sz="3000" spc="-25"/>
              <a:t> </a:t>
            </a:r>
            <a:r>
              <a:rPr dirty="0" sz="3000"/>
              <a:t>Interface:</a:t>
            </a:r>
            <a:r>
              <a:rPr dirty="0" sz="3000" spc="-25"/>
              <a:t> </a:t>
            </a:r>
            <a:r>
              <a:rPr dirty="0" sz="3000"/>
              <a:t>Clean</a:t>
            </a:r>
            <a:r>
              <a:rPr dirty="0" sz="3000" spc="-25"/>
              <a:t> </a:t>
            </a:r>
            <a:r>
              <a:rPr dirty="0" sz="3000"/>
              <a:t>&amp;</a:t>
            </a:r>
            <a:r>
              <a:rPr dirty="0" sz="3000" spc="-20"/>
              <a:t> </a:t>
            </a:r>
            <a:r>
              <a:rPr dirty="0" sz="3000"/>
              <a:t>Responsive</a:t>
            </a:r>
            <a:r>
              <a:rPr dirty="0" sz="3000" spc="-25"/>
              <a:t> </a:t>
            </a:r>
            <a:r>
              <a:rPr dirty="0" sz="3000" spc="-10"/>
              <a:t>Design</a:t>
            </a:r>
            <a:endParaRPr sz="3000"/>
          </a:p>
        </p:txBody>
      </p:sp>
      <p:sp>
        <p:nvSpPr>
          <p:cNvPr id="4" name="object 4" descr=""/>
          <p:cNvSpPr txBox="1"/>
          <p:nvPr/>
        </p:nvSpPr>
        <p:spPr>
          <a:xfrm>
            <a:off x="664527" y="1469885"/>
            <a:ext cx="10092055" cy="1158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67150" algn="l"/>
              </a:tabLst>
            </a:pP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The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portal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features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	,</a:t>
            </a:r>
            <a:r>
              <a:rPr dirty="0" sz="15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prioritizing</a:t>
            </a:r>
            <a:r>
              <a:rPr dirty="0" sz="15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user</a:t>
            </a:r>
            <a:r>
              <a:rPr dirty="0" sz="15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experience</a:t>
            </a:r>
            <a:r>
              <a:rPr dirty="0" sz="15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with</a:t>
            </a:r>
            <a:r>
              <a:rPr dirty="0" sz="15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clear</a:t>
            </a:r>
            <a:r>
              <a:rPr dirty="0" sz="15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navigation</a:t>
            </a:r>
            <a:r>
              <a:rPr dirty="0" sz="150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5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responsive</a:t>
            </a:r>
            <a:r>
              <a:rPr dirty="0" sz="150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layouts.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Optimized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spacing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typography</a:t>
            </a:r>
            <a:r>
              <a:rPr dirty="0" sz="150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readability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across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devices.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7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Intuitive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button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styling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with</a:t>
            </a:r>
            <a:r>
              <a:rPr dirty="0" sz="150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clear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color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coding: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65797" y="2830588"/>
            <a:ext cx="4319270" cy="1493520"/>
            <a:chOff x="665797" y="2830588"/>
            <a:chExt cx="4319270" cy="1493520"/>
          </a:xfrm>
        </p:grpSpPr>
        <p:sp>
          <p:nvSpPr>
            <p:cNvPr id="6" name="object 6" descr=""/>
            <p:cNvSpPr/>
            <p:nvPr/>
          </p:nvSpPr>
          <p:spPr>
            <a:xfrm>
              <a:off x="677227" y="2842018"/>
              <a:ext cx="4296410" cy="1470660"/>
            </a:xfrm>
            <a:custGeom>
              <a:avLst/>
              <a:gdLst/>
              <a:ahLst/>
              <a:cxnLst/>
              <a:rect l="l" t="t" r="r" b="b"/>
              <a:pathLst>
                <a:path w="4296410" h="1470660">
                  <a:moveTo>
                    <a:pt x="4214977" y="0"/>
                  </a:moveTo>
                  <a:lnTo>
                    <a:pt x="81278" y="0"/>
                  </a:lnTo>
                  <a:lnTo>
                    <a:pt x="49767" y="6429"/>
                  </a:lnTo>
                  <a:lnTo>
                    <a:pt x="23918" y="23918"/>
                  </a:lnTo>
                  <a:lnTo>
                    <a:pt x="6429" y="49768"/>
                  </a:lnTo>
                  <a:lnTo>
                    <a:pt x="0" y="81279"/>
                  </a:lnTo>
                  <a:lnTo>
                    <a:pt x="0" y="1389024"/>
                  </a:lnTo>
                  <a:lnTo>
                    <a:pt x="6429" y="1420535"/>
                  </a:lnTo>
                  <a:lnTo>
                    <a:pt x="23918" y="1446385"/>
                  </a:lnTo>
                  <a:lnTo>
                    <a:pt x="49767" y="1463874"/>
                  </a:lnTo>
                  <a:lnTo>
                    <a:pt x="81278" y="1470304"/>
                  </a:lnTo>
                  <a:lnTo>
                    <a:pt x="4214977" y="1470304"/>
                  </a:lnTo>
                  <a:lnTo>
                    <a:pt x="4246481" y="1463874"/>
                  </a:lnTo>
                  <a:lnTo>
                    <a:pt x="4272327" y="1446385"/>
                  </a:lnTo>
                  <a:lnTo>
                    <a:pt x="4289815" y="1420535"/>
                  </a:lnTo>
                  <a:lnTo>
                    <a:pt x="4296244" y="1389024"/>
                  </a:lnTo>
                  <a:lnTo>
                    <a:pt x="4296244" y="81279"/>
                  </a:lnTo>
                  <a:lnTo>
                    <a:pt x="4289815" y="49768"/>
                  </a:lnTo>
                  <a:lnTo>
                    <a:pt x="4272327" y="23918"/>
                  </a:lnTo>
                  <a:lnTo>
                    <a:pt x="4246481" y="6429"/>
                  </a:lnTo>
                  <a:lnTo>
                    <a:pt x="4214977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77227" y="2842018"/>
              <a:ext cx="4296410" cy="1470660"/>
            </a:xfrm>
            <a:custGeom>
              <a:avLst/>
              <a:gdLst/>
              <a:ahLst/>
              <a:cxnLst/>
              <a:rect l="l" t="t" r="r" b="b"/>
              <a:pathLst>
                <a:path w="4296410" h="1470660">
                  <a:moveTo>
                    <a:pt x="0" y="81279"/>
                  </a:moveTo>
                  <a:lnTo>
                    <a:pt x="6429" y="49768"/>
                  </a:lnTo>
                  <a:lnTo>
                    <a:pt x="23918" y="23918"/>
                  </a:lnTo>
                  <a:lnTo>
                    <a:pt x="49767" y="6429"/>
                  </a:lnTo>
                  <a:lnTo>
                    <a:pt x="81278" y="0"/>
                  </a:lnTo>
                  <a:lnTo>
                    <a:pt x="4214977" y="0"/>
                  </a:lnTo>
                  <a:lnTo>
                    <a:pt x="4246481" y="6429"/>
                  </a:lnTo>
                  <a:lnTo>
                    <a:pt x="4272327" y="23918"/>
                  </a:lnTo>
                  <a:lnTo>
                    <a:pt x="4289815" y="49768"/>
                  </a:lnTo>
                  <a:lnTo>
                    <a:pt x="4296244" y="81279"/>
                  </a:lnTo>
                  <a:lnTo>
                    <a:pt x="4296244" y="1389024"/>
                  </a:lnTo>
                  <a:lnTo>
                    <a:pt x="4289815" y="1420535"/>
                  </a:lnTo>
                  <a:lnTo>
                    <a:pt x="4272327" y="1446385"/>
                  </a:lnTo>
                  <a:lnTo>
                    <a:pt x="4246481" y="1463874"/>
                  </a:lnTo>
                  <a:lnTo>
                    <a:pt x="4214977" y="1470304"/>
                  </a:lnTo>
                  <a:lnTo>
                    <a:pt x="81278" y="1470304"/>
                  </a:lnTo>
                  <a:lnTo>
                    <a:pt x="49767" y="1463874"/>
                  </a:lnTo>
                  <a:lnTo>
                    <a:pt x="23918" y="1446385"/>
                  </a:lnTo>
                  <a:lnTo>
                    <a:pt x="6429" y="1420535"/>
                  </a:lnTo>
                  <a:lnTo>
                    <a:pt x="0" y="1389024"/>
                  </a:lnTo>
                  <a:lnTo>
                    <a:pt x="0" y="81279"/>
                  </a:lnTo>
                  <a:close/>
                </a:path>
              </a:pathLst>
            </a:custGeom>
            <a:ln w="22860">
              <a:solidFill>
                <a:srgbClr val="A9EF0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880864" y="3049447"/>
            <a:ext cx="3824604" cy="741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D6E4D7"/>
                </a:solidFill>
                <a:latin typeface="Arial"/>
                <a:cs typeface="Arial"/>
              </a:rPr>
              <a:t>Green:</a:t>
            </a:r>
            <a:r>
              <a:rPr dirty="0" sz="1900" spc="-6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900" spc="-25" b="1">
                <a:solidFill>
                  <a:srgbClr val="D6E4D7"/>
                </a:solidFill>
                <a:latin typeface="Arial"/>
                <a:cs typeface="Arial"/>
              </a:rPr>
              <a:t>Add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50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adding</a:t>
            </a:r>
            <a:r>
              <a:rPr dirty="0" sz="150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new</a:t>
            </a:r>
            <a:r>
              <a:rPr dirty="0" sz="150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entries</a:t>
            </a:r>
            <a:r>
              <a:rPr dirty="0" sz="150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or</a:t>
            </a:r>
            <a:r>
              <a:rPr dirty="0" sz="150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confirming</a:t>
            </a:r>
            <a:r>
              <a:rPr dirty="0" sz="150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actions.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155526" y="2830588"/>
            <a:ext cx="4319270" cy="1493520"/>
            <a:chOff x="5155526" y="2830588"/>
            <a:chExt cx="4319270" cy="1493520"/>
          </a:xfrm>
        </p:grpSpPr>
        <p:sp>
          <p:nvSpPr>
            <p:cNvPr id="10" name="object 10" descr=""/>
            <p:cNvSpPr/>
            <p:nvPr/>
          </p:nvSpPr>
          <p:spPr>
            <a:xfrm>
              <a:off x="5166956" y="2842018"/>
              <a:ext cx="4296410" cy="1470660"/>
            </a:xfrm>
            <a:custGeom>
              <a:avLst/>
              <a:gdLst/>
              <a:ahLst/>
              <a:cxnLst/>
              <a:rect l="l" t="t" r="r" b="b"/>
              <a:pathLst>
                <a:path w="4296409" h="1470660">
                  <a:moveTo>
                    <a:pt x="4215091" y="0"/>
                  </a:moveTo>
                  <a:lnTo>
                    <a:pt x="81278" y="0"/>
                  </a:lnTo>
                  <a:lnTo>
                    <a:pt x="49767" y="6429"/>
                  </a:lnTo>
                  <a:lnTo>
                    <a:pt x="23918" y="23918"/>
                  </a:lnTo>
                  <a:lnTo>
                    <a:pt x="6429" y="49768"/>
                  </a:lnTo>
                  <a:lnTo>
                    <a:pt x="0" y="81279"/>
                  </a:lnTo>
                  <a:lnTo>
                    <a:pt x="0" y="1389024"/>
                  </a:lnTo>
                  <a:lnTo>
                    <a:pt x="6429" y="1420535"/>
                  </a:lnTo>
                  <a:lnTo>
                    <a:pt x="23918" y="1446385"/>
                  </a:lnTo>
                  <a:lnTo>
                    <a:pt x="49767" y="1463874"/>
                  </a:lnTo>
                  <a:lnTo>
                    <a:pt x="81278" y="1470304"/>
                  </a:lnTo>
                  <a:lnTo>
                    <a:pt x="4215091" y="1470304"/>
                  </a:lnTo>
                  <a:lnTo>
                    <a:pt x="4246603" y="1463874"/>
                  </a:lnTo>
                  <a:lnTo>
                    <a:pt x="4272453" y="1446385"/>
                  </a:lnTo>
                  <a:lnTo>
                    <a:pt x="4289942" y="1420535"/>
                  </a:lnTo>
                  <a:lnTo>
                    <a:pt x="4296371" y="1389024"/>
                  </a:lnTo>
                  <a:lnTo>
                    <a:pt x="4296371" y="81279"/>
                  </a:lnTo>
                  <a:lnTo>
                    <a:pt x="4289942" y="49768"/>
                  </a:lnTo>
                  <a:lnTo>
                    <a:pt x="4272453" y="23918"/>
                  </a:lnTo>
                  <a:lnTo>
                    <a:pt x="4246603" y="6429"/>
                  </a:lnTo>
                  <a:lnTo>
                    <a:pt x="4215091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166956" y="2842018"/>
              <a:ext cx="4296410" cy="1470660"/>
            </a:xfrm>
            <a:custGeom>
              <a:avLst/>
              <a:gdLst/>
              <a:ahLst/>
              <a:cxnLst/>
              <a:rect l="l" t="t" r="r" b="b"/>
              <a:pathLst>
                <a:path w="4296409" h="1470660">
                  <a:moveTo>
                    <a:pt x="0" y="81279"/>
                  </a:moveTo>
                  <a:lnTo>
                    <a:pt x="6429" y="49768"/>
                  </a:lnTo>
                  <a:lnTo>
                    <a:pt x="23918" y="23918"/>
                  </a:lnTo>
                  <a:lnTo>
                    <a:pt x="49767" y="6429"/>
                  </a:lnTo>
                  <a:lnTo>
                    <a:pt x="81278" y="0"/>
                  </a:lnTo>
                  <a:lnTo>
                    <a:pt x="4215091" y="0"/>
                  </a:lnTo>
                  <a:lnTo>
                    <a:pt x="4246603" y="6429"/>
                  </a:lnTo>
                  <a:lnTo>
                    <a:pt x="4272453" y="23918"/>
                  </a:lnTo>
                  <a:lnTo>
                    <a:pt x="4289942" y="49768"/>
                  </a:lnTo>
                  <a:lnTo>
                    <a:pt x="4296371" y="81279"/>
                  </a:lnTo>
                  <a:lnTo>
                    <a:pt x="4296371" y="1389024"/>
                  </a:lnTo>
                  <a:lnTo>
                    <a:pt x="4289942" y="1420535"/>
                  </a:lnTo>
                  <a:lnTo>
                    <a:pt x="4272453" y="1446385"/>
                  </a:lnTo>
                  <a:lnTo>
                    <a:pt x="4246603" y="1463874"/>
                  </a:lnTo>
                  <a:lnTo>
                    <a:pt x="4215091" y="1470304"/>
                  </a:lnTo>
                  <a:lnTo>
                    <a:pt x="81278" y="1470304"/>
                  </a:lnTo>
                  <a:lnTo>
                    <a:pt x="49767" y="1463874"/>
                  </a:lnTo>
                  <a:lnTo>
                    <a:pt x="23918" y="1446385"/>
                  </a:lnTo>
                  <a:lnTo>
                    <a:pt x="6429" y="1420535"/>
                  </a:lnTo>
                  <a:lnTo>
                    <a:pt x="0" y="1389024"/>
                  </a:lnTo>
                  <a:lnTo>
                    <a:pt x="0" y="81279"/>
                  </a:lnTo>
                  <a:close/>
                </a:path>
              </a:pathLst>
            </a:custGeom>
            <a:ln w="22860">
              <a:solidFill>
                <a:srgbClr val="5378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370588" y="3049447"/>
            <a:ext cx="3487420" cy="10458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D6E4D7"/>
                </a:solidFill>
                <a:latin typeface="Arial"/>
                <a:cs typeface="Arial"/>
              </a:rPr>
              <a:t>Blue:</a:t>
            </a:r>
            <a:r>
              <a:rPr dirty="0" sz="1900" spc="-3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D6E4D7"/>
                </a:solidFill>
                <a:latin typeface="Arial"/>
                <a:cs typeface="Arial"/>
              </a:rPr>
              <a:t>Login</a:t>
            </a:r>
            <a:r>
              <a:rPr dirty="0" sz="1900" spc="-2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D6E4D7"/>
                </a:solidFill>
                <a:latin typeface="Arial"/>
                <a:cs typeface="Arial"/>
              </a:rPr>
              <a:t>/</a:t>
            </a:r>
            <a:r>
              <a:rPr dirty="0" sz="1900" spc="-3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D6E4D7"/>
                </a:solidFill>
                <a:latin typeface="Arial"/>
                <a:cs typeface="Arial"/>
              </a:rPr>
              <a:t>Borrow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3300"/>
              </a:lnSpc>
              <a:spcBef>
                <a:spcPts val="955"/>
              </a:spcBef>
            </a:pP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Used</a:t>
            </a:r>
            <a:r>
              <a:rPr dirty="0" sz="150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150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authentication</a:t>
            </a:r>
            <a:r>
              <a:rPr dirty="0" sz="150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150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book</a:t>
            </a:r>
            <a:r>
              <a:rPr dirty="0" sz="150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lending functions.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645370" y="2830588"/>
            <a:ext cx="4319270" cy="1493520"/>
            <a:chOff x="9645370" y="2830588"/>
            <a:chExt cx="4319270" cy="1493520"/>
          </a:xfrm>
        </p:grpSpPr>
        <p:sp>
          <p:nvSpPr>
            <p:cNvPr id="14" name="object 14" descr=""/>
            <p:cNvSpPr/>
            <p:nvPr/>
          </p:nvSpPr>
          <p:spPr>
            <a:xfrm>
              <a:off x="9656800" y="2842018"/>
              <a:ext cx="4296410" cy="1470660"/>
            </a:xfrm>
            <a:custGeom>
              <a:avLst/>
              <a:gdLst/>
              <a:ahLst/>
              <a:cxnLst/>
              <a:rect l="l" t="t" r="r" b="b"/>
              <a:pathLst>
                <a:path w="4296409" h="1470660">
                  <a:moveTo>
                    <a:pt x="4214977" y="0"/>
                  </a:moveTo>
                  <a:lnTo>
                    <a:pt x="81278" y="0"/>
                  </a:lnTo>
                  <a:lnTo>
                    <a:pt x="49767" y="6429"/>
                  </a:lnTo>
                  <a:lnTo>
                    <a:pt x="23918" y="23918"/>
                  </a:lnTo>
                  <a:lnTo>
                    <a:pt x="6429" y="49768"/>
                  </a:lnTo>
                  <a:lnTo>
                    <a:pt x="0" y="81279"/>
                  </a:lnTo>
                  <a:lnTo>
                    <a:pt x="0" y="1389024"/>
                  </a:lnTo>
                  <a:lnTo>
                    <a:pt x="6429" y="1420535"/>
                  </a:lnTo>
                  <a:lnTo>
                    <a:pt x="23918" y="1446385"/>
                  </a:lnTo>
                  <a:lnTo>
                    <a:pt x="49767" y="1463874"/>
                  </a:lnTo>
                  <a:lnTo>
                    <a:pt x="81278" y="1470304"/>
                  </a:lnTo>
                  <a:lnTo>
                    <a:pt x="4214977" y="1470304"/>
                  </a:lnTo>
                  <a:lnTo>
                    <a:pt x="4246481" y="1463874"/>
                  </a:lnTo>
                  <a:lnTo>
                    <a:pt x="4272327" y="1446385"/>
                  </a:lnTo>
                  <a:lnTo>
                    <a:pt x="4289815" y="1420535"/>
                  </a:lnTo>
                  <a:lnTo>
                    <a:pt x="4296244" y="1389024"/>
                  </a:lnTo>
                  <a:lnTo>
                    <a:pt x="4296244" y="81279"/>
                  </a:lnTo>
                  <a:lnTo>
                    <a:pt x="4289815" y="49768"/>
                  </a:lnTo>
                  <a:lnTo>
                    <a:pt x="4272327" y="23918"/>
                  </a:lnTo>
                  <a:lnTo>
                    <a:pt x="4246481" y="6429"/>
                  </a:lnTo>
                  <a:lnTo>
                    <a:pt x="4214977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656800" y="2842018"/>
              <a:ext cx="4296410" cy="1470660"/>
            </a:xfrm>
            <a:custGeom>
              <a:avLst/>
              <a:gdLst/>
              <a:ahLst/>
              <a:cxnLst/>
              <a:rect l="l" t="t" r="r" b="b"/>
              <a:pathLst>
                <a:path w="4296409" h="1470660">
                  <a:moveTo>
                    <a:pt x="0" y="81279"/>
                  </a:moveTo>
                  <a:lnTo>
                    <a:pt x="6429" y="49768"/>
                  </a:lnTo>
                  <a:lnTo>
                    <a:pt x="23918" y="23918"/>
                  </a:lnTo>
                  <a:lnTo>
                    <a:pt x="49767" y="6429"/>
                  </a:lnTo>
                  <a:lnTo>
                    <a:pt x="81278" y="0"/>
                  </a:lnTo>
                  <a:lnTo>
                    <a:pt x="4214977" y="0"/>
                  </a:lnTo>
                  <a:lnTo>
                    <a:pt x="4246481" y="6429"/>
                  </a:lnTo>
                  <a:lnTo>
                    <a:pt x="4272327" y="23918"/>
                  </a:lnTo>
                  <a:lnTo>
                    <a:pt x="4289815" y="49768"/>
                  </a:lnTo>
                  <a:lnTo>
                    <a:pt x="4296244" y="81279"/>
                  </a:lnTo>
                  <a:lnTo>
                    <a:pt x="4296244" y="1389024"/>
                  </a:lnTo>
                  <a:lnTo>
                    <a:pt x="4289815" y="1420535"/>
                  </a:lnTo>
                  <a:lnTo>
                    <a:pt x="4272327" y="1446385"/>
                  </a:lnTo>
                  <a:lnTo>
                    <a:pt x="4246481" y="1463874"/>
                  </a:lnTo>
                  <a:lnTo>
                    <a:pt x="4214977" y="1470304"/>
                  </a:lnTo>
                  <a:lnTo>
                    <a:pt x="81278" y="1470304"/>
                  </a:lnTo>
                  <a:lnTo>
                    <a:pt x="49767" y="1463874"/>
                  </a:lnTo>
                  <a:lnTo>
                    <a:pt x="23918" y="1446385"/>
                  </a:lnTo>
                  <a:lnTo>
                    <a:pt x="6429" y="1420535"/>
                  </a:lnTo>
                  <a:lnTo>
                    <a:pt x="0" y="1389024"/>
                  </a:lnTo>
                  <a:lnTo>
                    <a:pt x="0" y="81279"/>
                  </a:lnTo>
                  <a:close/>
                </a:path>
              </a:pathLst>
            </a:custGeom>
            <a:ln w="22860">
              <a:solidFill>
                <a:srgbClr val="81B6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860445" y="3049447"/>
            <a:ext cx="3793490" cy="10458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D6E4D7"/>
                </a:solidFill>
                <a:latin typeface="Arial"/>
                <a:cs typeface="Arial"/>
              </a:rPr>
              <a:t>Red:</a:t>
            </a:r>
            <a:r>
              <a:rPr dirty="0" sz="1900" spc="-5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D6E4D7"/>
                </a:solidFill>
                <a:latin typeface="Arial"/>
                <a:cs typeface="Arial"/>
              </a:rPr>
              <a:t>Delete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3300"/>
              </a:lnSpc>
              <a:spcBef>
                <a:spcPts val="955"/>
              </a:spcBef>
            </a:pP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Indicates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actions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remove</a:t>
            </a:r>
            <a:r>
              <a:rPr dirty="0" sz="1500" spc="-4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entries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or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cancel operations.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4527" y="4589449"/>
            <a:ext cx="72853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Dynamic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tables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update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book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records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instantly,</a:t>
            </a:r>
            <a:r>
              <a:rPr dirty="0" sz="1500" spc="-4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providing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immediate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feedback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1500" spc="-5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D6E4D7"/>
                </a:solidFill>
                <a:latin typeface="Arial"/>
                <a:cs typeface="Arial"/>
              </a:rPr>
              <a:t>users.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847" y="5182908"/>
            <a:ext cx="4317085" cy="232230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6720" y="5182908"/>
            <a:ext cx="4317085" cy="232230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28581" y="5182908"/>
            <a:ext cx="4317085" cy="23223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996" y="793367"/>
            <a:ext cx="4233545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/>
              <a:t>Advantages</a:t>
            </a:r>
            <a:r>
              <a:rPr dirty="0" sz="1900" spc="-45"/>
              <a:t> </a:t>
            </a:r>
            <a:r>
              <a:rPr dirty="0" sz="1900"/>
              <a:t>&amp;</a:t>
            </a:r>
            <a:r>
              <a:rPr dirty="0" sz="1900" spc="-40"/>
              <a:t> </a:t>
            </a:r>
            <a:r>
              <a:rPr dirty="0" sz="1900"/>
              <a:t>Future</a:t>
            </a:r>
            <a:r>
              <a:rPr dirty="0" sz="1900" spc="-40"/>
              <a:t> </a:t>
            </a:r>
            <a:r>
              <a:rPr dirty="0" sz="1900" spc="-10"/>
              <a:t>Enhancements</a:t>
            </a:r>
            <a:endParaRPr sz="1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654" y="1781771"/>
            <a:ext cx="184189" cy="18418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16996" y="1400835"/>
            <a:ext cx="178435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50" b="1">
                <a:solidFill>
                  <a:srgbClr val="EFF4F0"/>
                </a:solidFill>
                <a:latin typeface="Arial"/>
                <a:cs typeface="Arial"/>
              </a:rPr>
              <a:t>Current</a:t>
            </a:r>
            <a:r>
              <a:rPr dirty="0" sz="1450" spc="-75" b="1">
                <a:solidFill>
                  <a:srgbClr val="EFF4F0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EFF4F0"/>
                </a:solidFill>
                <a:latin typeface="Arial"/>
                <a:cs typeface="Arial"/>
              </a:rPr>
              <a:t>Advantages</a:t>
            </a:r>
            <a:endParaRPr sz="1450">
              <a:latin typeface="Arial"/>
              <a:cs typeface="Arial"/>
            </a:endParaRPr>
          </a:p>
          <a:p>
            <a:pPr algn="ctr" marL="20320">
              <a:lnSpc>
                <a:spcPct val="100000"/>
              </a:lnSpc>
              <a:spcBef>
                <a:spcPts val="1165"/>
              </a:spcBef>
            </a:pPr>
            <a:r>
              <a:rPr dirty="0" sz="1200" spc="-10" b="1">
                <a:solidFill>
                  <a:srgbClr val="D6E4D7"/>
                </a:solidFill>
                <a:latin typeface="Arial"/>
                <a:cs typeface="Arial"/>
              </a:rPr>
              <a:t>User-Friendly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5975" y="2123109"/>
            <a:ext cx="2257425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Simple</a:t>
            </a:r>
            <a:r>
              <a:rPr dirty="0" sz="9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intuitive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interface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all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users.</a:t>
            </a:r>
            <a:endParaRPr sz="9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654" y="2538171"/>
            <a:ext cx="184189" cy="18418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15975" y="2526182"/>
            <a:ext cx="8801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D6E4D7"/>
                </a:solidFill>
                <a:latin typeface="Arial"/>
                <a:cs typeface="Arial"/>
              </a:rPr>
              <a:t>Lightweight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5975" y="2879509"/>
            <a:ext cx="3484245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Fast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performance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due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no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backend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or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database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dependencies.</a:t>
            </a:r>
            <a:endParaRPr sz="9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654" y="3294583"/>
            <a:ext cx="184189" cy="18418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15975" y="3282581"/>
            <a:ext cx="10756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D6E4D7"/>
                </a:solidFill>
                <a:latin typeface="Arial"/>
                <a:cs typeface="Arial"/>
              </a:rPr>
              <a:t>Basic</a:t>
            </a:r>
            <a:r>
              <a:rPr dirty="0" sz="1200" spc="-2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D6E4D7"/>
                </a:solidFill>
                <a:latin typeface="Arial"/>
                <a:cs typeface="Arial"/>
              </a:rPr>
              <a:t>Security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15975" y="3635921"/>
            <a:ext cx="295529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Fundamental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 credential-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based</a:t>
            </a:r>
            <a:r>
              <a:rPr dirty="0" sz="9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login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9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access</a:t>
            </a:r>
            <a:r>
              <a:rPr dirty="0" sz="950" spc="-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control.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716703" y="1400835"/>
            <a:ext cx="1958339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b="1">
                <a:solidFill>
                  <a:srgbClr val="EFF4F0"/>
                </a:solidFill>
                <a:latin typeface="Arial"/>
                <a:cs typeface="Arial"/>
              </a:rPr>
              <a:t>Future</a:t>
            </a:r>
            <a:r>
              <a:rPr dirty="0" sz="1450" spc="-60" b="1">
                <a:solidFill>
                  <a:srgbClr val="EFF4F0"/>
                </a:solidFill>
                <a:latin typeface="Arial"/>
                <a:cs typeface="Arial"/>
              </a:rPr>
              <a:t> </a:t>
            </a:r>
            <a:r>
              <a:rPr dirty="0" sz="1450" spc="-10" b="1">
                <a:solidFill>
                  <a:srgbClr val="EFF4F0"/>
                </a:solidFill>
                <a:latin typeface="Arial"/>
                <a:cs typeface="Arial"/>
              </a:rPr>
              <a:t>Enhancements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729403" y="1778076"/>
            <a:ext cx="3992879" cy="1336675"/>
            <a:chOff x="4729403" y="1778076"/>
            <a:chExt cx="3992879" cy="1336675"/>
          </a:xfrm>
        </p:grpSpPr>
        <p:sp>
          <p:nvSpPr>
            <p:cNvPr id="14" name="object 14" descr=""/>
            <p:cNvSpPr/>
            <p:nvPr/>
          </p:nvSpPr>
          <p:spPr>
            <a:xfrm>
              <a:off x="4729403" y="1962264"/>
              <a:ext cx="3992879" cy="1152525"/>
            </a:xfrm>
            <a:custGeom>
              <a:avLst/>
              <a:gdLst/>
              <a:ahLst/>
              <a:cxnLst/>
              <a:rect l="l" t="t" r="r" b="b"/>
              <a:pathLst>
                <a:path w="3992879" h="1152525">
                  <a:moveTo>
                    <a:pt x="3919372" y="0"/>
                  </a:moveTo>
                  <a:lnTo>
                    <a:pt x="73150" y="0"/>
                  </a:lnTo>
                  <a:lnTo>
                    <a:pt x="44791" y="5786"/>
                  </a:lnTo>
                  <a:lnTo>
                    <a:pt x="21526" y="21526"/>
                  </a:lnTo>
                  <a:lnTo>
                    <a:pt x="5786" y="44791"/>
                  </a:lnTo>
                  <a:lnTo>
                    <a:pt x="0" y="73151"/>
                  </a:lnTo>
                  <a:lnTo>
                    <a:pt x="0" y="1079017"/>
                  </a:lnTo>
                  <a:lnTo>
                    <a:pt x="5786" y="1107378"/>
                  </a:lnTo>
                  <a:lnTo>
                    <a:pt x="21526" y="1130642"/>
                  </a:lnTo>
                  <a:lnTo>
                    <a:pt x="44791" y="1146382"/>
                  </a:lnTo>
                  <a:lnTo>
                    <a:pt x="73150" y="1152169"/>
                  </a:lnTo>
                  <a:lnTo>
                    <a:pt x="3919372" y="1152169"/>
                  </a:lnTo>
                  <a:lnTo>
                    <a:pt x="3947733" y="1146382"/>
                  </a:lnTo>
                  <a:lnTo>
                    <a:pt x="3970997" y="1130642"/>
                  </a:lnTo>
                  <a:lnTo>
                    <a:pt x="3986737" y="1107378"/>
                  </a:lnTo>
                  <a:lnTo>
                    <a:pt x="3992524" y="1079017"/>
                  </a:lnTo>
                  <a:lnTo>
                    <a:pt x="3992524" y="73151"/>
                  </a:lnTo>
                  <a:lnTo>
                    <a:pt x="3986737" y="44791"/>
                  </a:lnTo>
                  <a:lnTo>
                    <a:pt x="3970997" y="21526"/>
                  </a:lnTo>
                  <a:lnTo>
                    <a:pt x="3947733" y="5786"/>
                  </a:lnTo>
                  <a:lnTo>
                    <a:pt x="3919372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729404" y="1778075"/>
              <a:ext cx="3992879" cy="368935"/>
            </a:xfrm>
            <a:custGeom>
              <a:avLst/>
              <a:gdLst/>
              <a:ahLst/>
              <a:cxnLst/>
              <a:rect l="l" t="t" r="r" b="b"/>
              <a:pathLst>
                <a:path w="3992879" h="368935">
                  <a:moveTo>
                    <a:pt x="3992524" y="199428"/>
                  </a:moveTo>
                  <a:lnTo>
                    <a:pt x="3990111" y="187617"/>
                  </a:lnTo>
                  <a:lnTo>
                    <a:pt x="3983545" y="177927"/>
                  </a:lnTo>
                  <a:lnTo>
                    <a:pt x="3973855" y="171361"/>
                  </a:lnTo>
                  <a:lnTo>
                    <a:pt x="3962044" y="168948"/>
                  </a:lnTo>
                  <a:lnTo>
                    <a:pt x="2178304" y="168948"/>
                  </a:lnTo>
                  <a:lnTo>
                    <a:pt x="2173757" y="135470"/>
                  </a:lnTo>
                  <a:lnTo>
                    <a:pt x="2155088" y="91528"/>
                  </a:lnTo>
                  <a:lnTo>
                    <a:pt x="2126183" y="54216"/>
                  </a:lnTo>
                  <a:lnTo>
                    <a:pt x="2088857" y="25311"/>
                  </a:lnTo>
                  <a:lnTo>
                    <a:pt x="2044915" y="6629"/>
                  </a:lnTo>
                  <a:lnTo>
                    <a:pt x="1996198" y="0"/>
                  </a:lnTo>
                  <a:lnTo>
                    <a:pt x="1947468" y="6629"/>
                  </a:lnTo>
                  <a:lnTo>
                    <a:pt x="1903526" y="25311"/>
                  </a:lnTo>
                  <a:lnTo>
                    <a:pt x="1866201" y="54216"/>
                  </a:lnTo>
                  <a:lnTo>
                    <a:pt x="1837309" y="91528"/>
                  </a:lnTo>
                  <a:lnTo>
                    <a:pt x="1818627" y="135470"/>
                  </a:lnTo>
                  <a:lnTo>
                    <a:pt x="1814068" y="168948"/>
                  </a:lnTo>
                  <a:lnTo>
                    <a:pt x="30467" y="168948"/>
                  </a:lnTo>
                  <a:lnTo>
                    <a:pt x="18656" y="171361"/>
                  </a:lnTo>
                  <a:lnTo>
                    <a:pt x="8966" y="177927"/>
                  </a:lnTo>
                  <a:lnTo>
                    <a:pt x="2400" y="187617"/>
                  </a:lnTo>
                  <a:lnTo>
                    <a:pt x="0" y="199428"/>
                  </a:lnTo>
                  <a:lnTo>
                    <a:pt x="2400" y="211251"/>
                  </a:lnTo>
                  <a:lnTo>
                    <a:pt x="8966" y="220941"/>
                  </a:lnTo>
                  <a:lnTo>
                    <a:pt x="18656" y="227507"/>
                  </a:lnTo>
                  <a:lnTo>
                    <a:pt x="30467" y="229908"/>
                  </a:lnTo>
                  <a:lnTo>
                    <a:pt x="1818208" y="229908"/>
                  </a:lnTo>
                  <a:lnTo>
                    <a:pt x="1818627" y="232918"/>
                  </a:lnTo>
                  <a:lnTo>
                    <a:pt x="1837309" y="276860"/>
                  </a:lnTo>
                  <a:lnTo>
                    <a:pt x="1866201" y="314172"/>
                  </a:lnTo>
                  <a:lnTo>
                    <a:pt x="1903526" y="343077"/>
                  </a:lnTo>
                  <a:lnTo>
                    <a:pt x="1947468" y="361759"/>
                  </a:lnTo>
                  <a:lnTo>
                    <a:pt x="1996198" y="368376"/>
                  </a:lnTo>
                  <a:lnTo>
                    <a:pt x="2044915" y="361759"/>
                  </a:lnTo>
                  <a:lnTo>
                    <a:pt x="2088857" y="343077"/>
                  </a:lnTo>
                  <a:lnTo>
                    <a:pt x="2126183" y="314172"/>
                  </a:lnTo>
                  <a:lnTo>
                    <a:pt x="2155088" y="276860"/>
                  </a:lnTo>
                  <a:lnTo>
                    <a:pt x="2173757" y="232918"/>
                  </a:lnTo>
                  <a:lnTo>
                    <a:pt x="2174163" y="229908"/>
                  </a:lnTo>
                  <a:lnTo>
                    <a:pt x="3962044" y="229908"/>
                  </a:lnTo>
                  <a:lnTo>
                    <a:pt x="3973855" y="227507"/>
                  </a:lnTo>
                  <a:lnTo>
                    <a:pt x="3983545" y="220941"/>
                  </a:lnTo>
                  <a:lnTo>
                    <a:pt x="3990111" y="211251"/>
                  </a:lnTo>
                  <a:lnTo>
                    <a:pt x="3992524" y="199428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1904" y="1888566"/>
              <a:ext cx="147280" cy="147281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4854689" y="2260904"/>
            <a:ext cx="15316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D6E4D7"/>
                </a:solidFill>
                <a:latin typeface="Arial"/>
                <a:cs typeface="Arial"/>
              </a:rPr>
              <a:t>Database</a:t>
            </a:r>
            <a:r>
              <a:rPr dirty="0" sz="1200" spc="-3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D6E4D7"/>
                </a:solidFill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854689" y="2568524"/>
            <a:ext cx="36169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</a:pP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Connect</a:t>
            </a:r>
            <a:r>
              <a:rPr dirty="0" sz="950" spc="-2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to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a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robust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backend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(e.g.,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MySQL,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Firebase)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persistent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data</a:t>
            </a:r>
            <a:r>
              <a:rPr dirty="0" sz="950" spc="-1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storage.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729403" y="3237191"/>
            <a:ext cx="3992879" cy="1336675"/>
            <a:chOff x="4729403" y="3237191"/>
            <a:chExt cx="3992879" cy="1336675"/>
          </a:xfrm>
        </p:grpSpPr>
        <p:sp>
          <p:nvSpPr>
            <p:cNvPr id="20" name="object 20" descr=""/>
            <p:cNvSpPr/>
            <p:nvPr/>
          </p:nvSpPr>
          <p:spPr>
            <a:xfrm>
              <a:off x="4729403" y="3421380"/>
              <a:ext cx="3992879" cy="1152525"/>
            </a:xfrm>
            <a:custGeom>
              <a:avLst/>
              <a:gdLst/>
              <a:ahLst/>
              <a:cxnLst/>
              <a:rect l="l" t="t" r="r" b="b"/>
              <a:pathLst>
                <a:path w="3992879" h="1152525">
                  <a:moveTo>
                    <a:pt x="3919372" y="0"/>
                  </a:moveTo>
                  <a:lnTo>
                    <a:pt x="73150" y="0"/>
                  </a:lnTo>
                  <a:lnTo>
                    <a:pt x="44791" y="5786"/>
                  </a:lnTo>
                  <a:lnTo>
                    <a:pt x="21526" y="21526"/>
                  </a:lnTo>
                  <a:lnTo>
                    <a:pt x="5786" y="44791"/>
                  </a:lnTo>
                  <a:lnTo>
                    <a:pt x="0" y="73151"/>
                  </a:lnTo>
                  <a:lnTo>
                    <a:pt x="0" y="1079017"/>
                  </a:lnTo>
                  <a:lnTo>
                    <a:pt x="5786" y="1107378"/>
                  </a:lnTo>
                  <a:lnTo>
                    <a:pt x="21526" y="1130642"/>
                  </a:lnTo>
                  <a:lnTo>
                    <a:pt x="44791" y="1146382"/>
                  </a:lnTo>
                  <a:lnTo>
                    <a:pt x="73150" y="1152169"/>
                  </a:lnTo>
                  <a:lnTo>
                    <a:pt x="3919372" y="1152169"/>
                  </a:lnTo>
                  <a:lnTo>
                    <a:pt x="3947733" y="1146382"/>
                  </a:lnTo>
                  <a:lnTo>
                    <a:pt x="3970997" y="1130642"/>
                  </a:lnTo>
                  <a:lnTo>
                    <a:pt x="3986737" y="1107378"/>
                  </a:lnTo>
                  <a:lnTo>
                    <a:pt x="3992524" y="1079017"/>
                  </a:lnTo>
                  <a:lnTo>
                    <a:pt x="3992524" y="73151"/>
                  </a:lnTo>
                  <a:lnTo>
                    <a:pt x="3986737" y="44791"/>
                  </a:lnTo>
                  <a:lnTo>
                    <a:pt x="3970997" y="21526"/>
                  </a:lnTo>
                  <a:lnTo>
                    <a:pt x="3947733" y="5786"/>
                  </a:lnTo>
                  <a:lnTo>
                    <a:pt x="3919372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729404" y="3237191"/>
              <a:ext cx="3992879" cy="368935"/>
            </a:xfrm>
            <a:custGeom>
              <a:avLst/>
              <a:gdLst/>
              <a:ahLst/>
              <a:cxnLst/>
              <a:rect l="l" t="t" r="r" b="b"/>
              <a:pathLst>
                <a:path w="3992879" h="368935">
                  <a:moveTo>
                    <a:pt x="3992524" y="199428"/>
                  </a:moveTo>
                  <a:lnTo>
                    <a:pt x="3990111" y="187617"/>
                  </a:lnTo>
                  <a:lnTo>
                    <a:pt x="3983545" y="177927"/>
                  </a:lnTo>
                  <a:lnTo>
                    <a:pt x="3973855" y="171361"/>
                  </a:lnTo>
                  <a:lnTo>
                    <a:pt x="3962044" y="168948"/>
                  </a:lnTo>
                  <a:lnTo>
                    <a:pt x="2178304" y="168948"/>
                  </a:lnTo>
                  <a:lnTo>
                    <a:pt x="2173757" y="135470"/>
                  </a:lnTo>
                  <a:lnTo>
                    <a:pt x="2155088" y="91528"/>
                  </a:lnTo>
                  <a:lnTo>
                    <a:pt x="2126183" y="54216"/>
                  </a:lnTo>
                  <a:lnTo>
                    <a:pt x="2088857" y="25311"/>
                  </a:lnTo>
                  <a:lnTo>
                    <a:pt x="2044915" y="6629"/>
                  </a:lnTo>
                  <a:lnTo>
                    <a:pt x="1996198" y="0"/>
                  </a:lnTo>
                  <a:lnTo>
                    <a:pt x="1947468" y="6629"/>
                  </a:lnTo>
                  <a:lnTo>
                    <a:pt x="1903526" y="25311"/>
                  </a:lnTo>
                  <a:lnTo>
                    <a:pt x="1866201" y="54216"/>
                  </a:lnTo>
                  <a:lnTo>
                    <a:pt x="1837309" y="91528"/>
                  </a:lnTo>
                  <a:lnTo>
                    <a:pt x="1818627" y="135470"/>
                  </a:lnTo>
                  <a:lnTo>
                    <a:pt x="1814068" y="168948"/>
                  </a:lnTo>
                  <a:lnTo>
                    <a:pt x="30467" y="168948"/>
                  </a:lnTo>
                  <a:lnTo>
                    <a:pt x="18656" y="171361"/>
                  </a:lnTo>
                  <a:lnTo>
                    <a:pt x="8966" y="177927"/>
                  </a:lnTo>
                  <a:lnTo>
                    <a:pt x="2400" y="187617"/>
                  </a:lnTo>
                  <a:lnTo>
                    <a:pt x="0" y="199428"/>
                  </a:lnTo>
                  <a:lnTo>
                    <a:pt x="2400" y="211251"/>
                  </a:lnTo>
                  <a:lnTo>
                    <a:pt x="8966" y="220941"/>
                  </a:lnTo>
                  <a:lnTo>
                    <a:pt x="18656" y="227507"/>
                  </a:lnTo>
                  <a:lnTo>
                    <a:pt x="30467" y="229908"/>
                  </a:lnTo>
                  <a:lnTo>
                    <a:pt x="1818208" y="229908"/>
                  </a:lnTo>
                  <a:lnTo>
                    <a:pt x="1818627" y="232918"/>
                  </a:lnTo>
                  <a:lnTo>
                    <a:pt x="1837309" y="276860"/>
                  </a:lnTo>
                  <a:lnTo>
                    <a:pt x="1866201" y="314172"/>
                  </a:lnTo>
                  <a:lnTo>
                    <a:pt x="1903526" y="343077"/>
                  </a:lnTo>
                  <a:lnTo>
                    <a:pt x="1947468" y="361759"/>
                  </a:lnTo>
                  <a:lnTo>
                    <a:pt x="1996198" y="368376"/>
                  </a:lnTo>
                  <a:lnTo>
                    <a:pt x="2044915" y="361759"/>
                  </a:lnTo>
                  <a:lnTo>
                    <a:pt x="2088857" y="343077"/>
                  </a:lnTo>
                  <a:lnTo>
                    <a:pt x="2126183" y="314172"/>
                  </a:lnTo>
                  <a:lnTo>
                    <a:pt x="2155088" y="276860"/>
                  </a:lnTo>
                  <a:lnTo>
                    <a:pt x="2173757" y="232918"/>
                  </a:lnTo>
                  <a:lnTo>
                    <a:pt x="2174163" y="229908"/>
                  </a:lnTo>
                  <a:lnTo>
                    <a:pt x="3962044" y="229908"/>
                  </a:lnTo>
                  <a:lnTo>
                    <a:pt x="3973855" y="227507"/>
                  </a:lnTo>
                  <a:lnTo>
                    <a:pt x="3983545" y="220941"/>
                  </a:lnTo>
                  <a:lnTo>
                    <a:pt x="3990111" y="211251"/>
                  </a:lnTo>
                  <a:lnTo>
                    <a:pt x="3992524" y="199428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1904" y="3347681"/>
              <a:ext cx="147280" cy="147281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4854689" y="3720020"/>
            <a:ext cx="2107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D6E4D7"/>
                </a:solidFill>
                <a:latin typeface="Arial"/>
                <a:cs typeface="Arial"/>
              </a:rPr>
              <a:t>Advanced</a:t>
            </a:r>
            <a:r>
              <a:rPr dirty="0" sz="1200" spc="-3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D6E4D7"/>
                </a:solidFill>
                <a:latin typeface="Arial"/>
                <a:cs typeface="Arial"/>
              </a:rPr>
              <a:t>User</a:t>
            </a:r>
            <a:r>
              <a:rPr dirty="0" sz="1200" spc="-3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D6E4D7"/>
                </a:solidFill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854689" y="4027627"/>
            <a:ext cx="34226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</a:pP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Implement</a:t>
            </a:r>
            <a:r>
              <a:rPr dirty="0" sz="9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user</a:t>
            </a:r>
            <a:r>
              <a:rPr dirty="0" sz="9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registration,</a:t>
            </a:r>
            <a:r>
              <a:rPr dirty="0" sz="9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password</a:t>
            </a:r>
            <a:r>
              <a:rPr dirty="0" sz="9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encryption,</a:t>
            </a:r>
            <a:r>
              <a:rPr dirty="0" sz="950" spc="-3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9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recovery features.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4729403" y="4696294"/>
            <a:ext cx="3992879" cy="1140460"/>
            <a:chOff x="4729403" y="4696294"/>
            <a:chExt cx="3992879" cy="1140460"/>
          </a:xfrm>
        </p:grpSpPr>
        <p:sp>
          <p:nvSpPr>
            <p:cNvPr id="26" name="object 26" descr=""/>
            <p:cNvSpPr/>
            <p:nvPr/>
          </p:nvSpPr>
          <p:spPr>
            <a:xfrm>
              <a:off x="4729403" y="4880495"/>
              <a:ext cx="3992879" cy="956310"/>
            </a:xfrm>
            <a:custGeom>
              <a:avLst/>
              <a:gdLst/>
              <a:ahLst/>
              <a:cxnLst/>
              <a:rect l="l" t="t" r="r" b="b"/>
              <a:pathLst>
                <a:path w="3992879" h="956310">
                  <a:moveTo>
                    <a:pt x="3919372" y="0"/>
                  </a:moveTo>
                  <a:lnTo>
                    <a:pt x="73149" y="0"/>
                  </a:lnTo>
                  <a:lnTo>
                    <a:pt x="44790" y="5786"/>
                  </a:lnTo>
                  <a:lnTo>
                    <a:pt x="21526" y="21526"/>
                  </a:lnTo>
                  <a:lnTo>
                    <a:pt x="5786" y="44791"/>
                  </a:lnTo>
                  <a:lnTo>
                    <a:pt x="0" y="73151"/>
                  </a:lnTo>
                  <a:lnTo>
                    <a:pt x="0" y="882688"/>
                  </a:lnTo>
                  <a:lnTo>
                    <a:pt x="5786" y="911041"/>
                  </a:lnTo>
                  <a:lnTo>
                    <a:pt x="21526" y="934302"/>
                  </a:lnTo>
                  <a:lnTo>
                    <a:pt x="44790" y="950041"/>
                  </a:lnTo>
                  <a:lnTo>
                    <a:pt x="73149" y="955827"/>
                  </a:lnTo>
                  <a:lnTo>
                    <a:pt x="3919372" y="955827"/>
                  </a:lnTo>
                  <a:lnTo>
                    <a:pt x="3947733" y="950041"/>
                  </a:lnTo>
                  <a:lnTo>
                    <a:pt x="3970997" y="934302"/>
                  </a:lnTo>
                  <a:lnTo>
                    <a:pt x="3986737" y="911041"/>
                  </a:lnTo>
                  <a:lnTo>
                    <a:pt x="3992524" y="882688"/>
                  </a:lnTo>
                  <a:lnTo>
                    <a:pt x="3992524" y="73151"/>
                  </a:lnTo>
                  <a:lnTo>
                    <a:pt x="3986737" y="44791"/>
                  </a:lnTo>
                  <a:lnTo>
                    <a:pt x="3970997" y="21526"/>
                  </a:lnTo>
                  <a:lnTo>
                    <a:pt x="3947733" y="5786"/>
                  </a:lnTo>
                  <a:lnTo>
                    <a:pt x="3919372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729404" y="4696294"/>
              <a:ext cx="3992879" cy="368935"/>
            </a:xfrm>
            <a:custGeom>
              <a:avLst/>
              <a:gdLst/>
              <a:ahLst/>
              <a:cxnLst/>
              <a:rect l="l" t="t" r="r" b="b"/>
              <a:pathLst>
                <a:path w="3992879" h="368935">
                  <a:moveTo>
                    <a:pt x="3992524" y="199440"/>
                  </a:moveTo>
                  <a:lnTo>
                    <a:pt x="3990111" y="187629"/>
                  </a:lnTo>
                  <a:lnTo>
                    <a:pt x="3983545" y="177939"/>
                  </a:lnTo>
                  <a:lnTo>
                    <a:pt x="3973855" y="171373"/>
                  </a:lnTo>
                  <a:lnTo>
                    <a:pt x="3962044" y="168960"/>
                  </a:lnTo>
                  <a:lnTo>
                    <a:pt x="2178304" y="168960"/>
                  </a:lnTo>
                  <a:lnTo>
                    <a:pt x="2173757" y="135470"/>
                  </a:lnTo>
                  <a:lnTo>
                    <a:pt x="2155088" y="91528"/>
                  </a:lnTo>
                  <a:lnTo>
                    <a:pt x="2126183" y="54216"/>
                  </a:lnTo>
                  <a:lnTo>
                    <a:pt x="2088857" y="25311"/>
                  </a:lnTo>
                  <a:lnTo>
                    <a:pt x="2044915" y="6629"/>
                  </a:lnTo>
                  <a:lnTo>
                    <a:pt x="1996198" y="0"/>
                  </a:lnTo>
                  <a:lnTo>
                    <a:pt x="1947468" y="6629"/>
                  </a:lnTo>
                  <a:lnTo>
                    <a:pt x="1903526" y="25311"/>
                  </a:lnTo>
                  <a:lnTo>
                    <a:pt x="1866201" y="54216"/>
                  </a:lnTo>
                  <a:lnTo>
                    <a:pt x="1837309" y="91528"/>
                  </a:lnTo>
                  <a:lnTo>
                    <a:pt x="1818627" y="135470"/>
                  </a:lnTo>
                  <a:lnTo>
                    <a:pt x="1814068" y="168960"/>
                  </a:lnTo>
                  <a:lnTo>
                    <a:pt x="30467" y="168960"/>
                  </a:lnTo>
                  <a:lnTo>
                    <a:pt x="18656" y="171373"/>
                  </a:lnTo>
                  <a:lnTo>
                    <a:pt x="8966" y="177939"/>
                  </a:lnTo>
                  <a:lnTo>
                    <a:pt x="2400" y="187629"/>
                  </a:lnTo>
                  <a:lnTo>
                    <a:pt x="0" y="199440"/>
                  </a:lnTo>
                  <a:lnTo>
                    <a:pt x="2400" y="211264"/>
                  </a:lnTo>
                  <a:lnTo>
                    <a:pt x="8966" y="220954"/>
                  </a:lnTo>
                  <a:lnTo>
                    <a:pt x="18656" y="227520"/>
                  </a:lnTo>
                  <a:lnTo>
                    <a:pt x="30467" y="229920"/>
                  </a:lnTo>
                  <a:lnTo>
                    <a:pt x="1818208" y="229920"/>
                  </a:lnTo>
                  <a:lnTo>
                    <a:pt x="1818627" y="232918"/>
                  </a:lnTo>
                  <a:lnTo>
                    <a:pt x="1837309" y="276860"/>
                  </a:lnTo>
                  <a:lnTo>
                    <a:pt x="1866201" y="314172"/>
                  </a:lnTo>
                  <a:lnTo>
                    <a:pt x="1903526" y="343077"/>
                  </a:lnTo>
                  <a:lnTo>
                    <a:pt x="1947468" y="361759"/>
                  </a:lnTo>
                  <a:lnTo>
                    <a:pt x="1996198" y="368376"/>
                  </a:lnTo>
                  <a:lnTo>
                    <a:pt x="2044915" y="361759"/>
                  </a:lnTo>
                  <a:lnTo>
                    <a:pt x="2088857" y="343077"/>
                  </a:lnTo>
                  <a:lnTo>
                    <a:pt x="2126183" y="314172"/>
                  </a:lnTo>
                  <a:lnTo>
                    <a:pt x="2155088" y="276860"/>
                  </a:lnTo>
                  <a:lnTo>
                    <a:pt x="2173757" y="232918"/>
                  </a:lnTo>
                  <a:lnTo>
                    <a:pt x="2174163" y="229920"/>
                  </a:lnTo>
                  <a:lnTo>
                    <a:pt x="3962044" y="229920"/>
                  </a:lnTo>
                  <a:lnTo>
                    <a:pt x="3973855" y="227520"/>
                  </a:lnTo>
                  <a:lnTo>
                    <a:pt x="3983545" y="220954"/>
                  </a:lnTo>
                  <a:lnTo>
                    <a:pt x="3990111" y="211264"/>
                  </a:lnTo>
                  <a:lnTo>
                    <a:pt x="3992524" y="199440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1904" y="4806784"/>
              <a:ext cx="147280" cy="147281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4854689" y="5179123"/>
            <a:ext cx="1532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D6E4D7"/>
                </a:solidFill>
                <a:latin typeface="Arial"/>
                <a:cs typeface="Arial"/>
              </a:rPr>
              <a:t>Issue/Return</a:t>
            </a:r>
            <a:r>
              <a:rPr dirty="0" sz="1200" spc="-45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D6E4D7"/>
                </a:solidFill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854689" y="5532463"/>
            <a:ext cx="3062605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Develop</a:t>
            </a:r>
            <a:r>
              <a:rPr dirty="0" sz="9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functionality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for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tracking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book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loans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 returns.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4729403" y="5959081"/>
            <a:ext cx="3992879" cy="1336675"/>
            <a:chOff x="4729403" y="5959081"/>
            <a:chExt cx="3992879" cy="1336675"/>
          </a:xfrm>
        </p:grpSpPr>
        <p:sp>
          <p:nvSpPr>
            <p:cNvPr id="32" name="object 32" descr=""/>
            <p:cNvSpPr/>
            <p:nvPr/>
          </p:nvSpPr>
          <p:spPr>
            <a:xfrm>
              <a:off x="4729403" y="6143269"/>
              <a:ext cx="3992879" cy="1152525"/>
            </a:xfrm>
            <a:custGeom>
              <a:avLst/>
              <a:gdLst/>
              <a:ahLst/>
              <a:cxnLst/>
              <a:rect l="l" t="t" r="r" b="b"/>
              <a:pathLst>
                <a:path w="3992879" h="1152525">
                  <a:moveTo>
                    <a:pt x="3919372" y="0"/>
                  </a:moveTo>
                  <a:lnTo>
                    <a:pt x="73150" y="0"/>
                  </a:lnTo>
                  <a:lnTo>
                    <a:pt x="44791" y="5786"/>
                  </a:lnTo>
                  <a:lnTo>
                    <a:pt x="21526" y="21526"/>
                  </a:lnTo>
                  <a:lnTo>
                    <a:pt x="5786" y="44791"/>
                  </a:lnTo>
                  <a:lnTo>
                    <a:pt x="0" y="73151"/>
                  </a:lnTo>
                  <a:lnTo>
                    <a:pt x="0" y="1079017"/>
                  </a:lnTo>
                  <a:lnTo>
                    <a:pt x="5786" y="1107378"/>
                  </a:lnTo>
                  <a:lnTo>
                    <a:pt x="21526" y="1130642"/>
                  </a:lnTo>
                  <a:lnTo>
                    <a:pt x="44791" y="1146382"/>
                  </a:lnTo>
                  <a:lnTo>
                    <a:pt x="73150" y="1152169"/>
                  </a:lnTo>
                  <a:lnTo>
                    <a:pt x="3919372" y="1152169"/>
                  </a:lnTo>
                  <a:lnTo>
                    <a:pt x="3947733" y="1146382"/>
                  </a:lnTo>
                  <a:lnTo>
                    <a:pt x="3970997" y="1130642"/>
                  </a:lnTo>
                  <a:lnTo>
                    <a:pt x="3986737" y="1107378"/>
                  </a:lnTo>
                  <a:lnTo>
                    <a:pt x="3992524" y="1079017"/>
                  </a:lnTo>
                  <a:lnTo>
                    <a:pt x="3992524" y="73151"/>
                  </a:lnTo>
                  <a:lnTo>
                    <a:pt x="3986737" y="44791"/>
                  </a:lnTo>
                  <a:lnTo>
                    <a:pt x="3970997" y="21526"/>
                  </a:lnTo>
                  <a:lnTo>
                    <a:pt x="3947733" y="5786"/>
                  </a:lnTo>
                  <a:lnTo>
                    <a:pt x="3919372" y="0"/>
                  </a:lnTo>
                  <a:close/>
                </a:path>
              </a:pathLst>
            </a:custGeom>
            <a:solidFill>
              <a:srgbClr val="141F24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729404" y="5959081"/>
              <a:ext cx="3992879" cy="368935"/>
            </a:xfrm>
            <a:custGeom>
              <a:avLst/>
              <a:gdLst/>
              <a:ahLst/>
              <a:cxnLst/>
              <a:rect l="l" t="t" r="r" b="b"/>
              <a:pathLst>
                <a:path w="3992879" h="368935">
                  <a:moveTo>
                    <a:pt x="3992524" y="199428"/>
                  </a:moveTo>
                  <a:lnTo>
                    <a:pt x="3990111" y="187617"/>
                  </a:lnTo>
                  <a:lnTo>
                    <a:pt x="3983545" y="177927"/>
                  </a:lnTo>
                  <a:lnTo>
                    <a:pt x="3973855" y="171361"/>
                  </a:lnTo>
                  <a:lnTo>
                    <a:pt x="3962044" y="168948"/>
                  </a:lnTo>
                  <a:lnTo>
                    <a:pt x="2178304" y="168948"/>
                  </a:lnTo>
                  <a:lnTo>
                    <a:pt x="2173757" y="135470"/>
                  </a:lnTo>
                  <a:lnTo>
                    <a:pt x="2155088" y="91528"/>
                  </a:lnTo>
                  <a:lnTo>
                    <a:pt x="2126183" y="54216"/>
                  </a:lnTo>
                  <a:lnTo>
                    <a:pt x="2088857" y="25311"/>
                  </a:lnTo>
                  <a:lnTo>
                    <a:pt x="2044915" y="6629"/>
                  </a:lnTo>
                  <a:lnTo>
                    <a:pt x="1996198" y="0"/>
                  </a:lnTo>
                  <a:lnTo>
                    <a:pt x="1947468" y="6629"/>
                  </a:lnTo>
                  <a:lnTo>
                    <a:pt x="1903526" y="25311"/>
                  </a:lnTo>
                  <a:lnTo>
                    <a:pt x="1866201" y="54216"/>
                  </a:lnTo>
                  <a:lnTo>
                    <a:pt x="1837309" y="91528"/>
                  </a:lnTo>
                  <a:lnTo>
                    <a:pt x="1818627" y="135470"/>
                  </a:lnTo>
                  <a:lnTo>
                    <a:pt x="1814068" y="168948"/>
                  </a:lnTo>
                  <a:lnTo>
                    <a:pt x="30467" y="168948"/>
                  </a:lnTo>
                  <a:lnTo>
                    <a:pt x="18656" y="171361"/>
                  </a:lnTo>
                  <a:lnTo>
                    <a:pt x="8966" y="177927"/>
                  </a:lnTo>
                  <a:lnTo>
                    <a:pt x="2400" y="187617"/>
                  </a:lnTo>
                  <a:lnTo>
                    <a:pt x="0" y="199428"/>
                  </a:lnTo>
                  <a:lnTo>
                    <a:pt x="2400" y="211251"/>
                  </a:lnTo>
                  <a:lnTo>
                    <a:pt x="8966" y="220941"/>
                  </a:lnTo>
                  <a:lnTo>
                    <a:pt x="18656" y="227507"/>
                  </a:lnTo>
                  <a:lnTo>
                    <a:pt x="30467" y="229908"/>
                  </a:lnTo>
                  <a:lnTo>
                    <a:pt x="1818208" y="229908"/>
                  </a:lnTo>
                  <a:lnTo>
                    <a:pt x="1818627" y="232918"/>
                  </a:lnTo>
                  <a:lnTo>
                    <a:pt x="1837309" y="276860"/>
                  </a:lnTo>
                  <a:lnTo>
                    <a:pt x="1866201" y="314172"/>
                  </a:lnTo>
                  <a:lnTo>
                    <a:pt x="1903526" y="343077"/>
                  </a:lnTo>
                  <a:lnTo>
                    <a:pt x="1947468" y="361759"/>
                  </a:lnTo>
                  <a:lnTo>
                    <a:pt x="1996198" y="368376"/>
                  </a:lnTo>
                  <a:lnTo>
                    <a:pt x="2044915" y="361759"/>
                  </a:lnTo>
                  <a:lnTo>
                    <a:pt x="2088857" y="343077"/>
                  </a:lnTo>
                  <a:lnTo>
                    <a:pt x="2126183" y="314172"/>
                  </a:lnTo>
                  <a:lnTo>
                    <a:pt x="2155088" y="276860"/>
                  </a:lnTo>
                  <a:lnTo>
                    <a:pt x="2173757" y="232918"/>
                  </a:lnTo>
                  <a:lnTo>
                    <a:pt x="2174163" y="229908"/>
                  </a:lnTo>
                  <a:lnTo>
                    <a:pt x="3962044" y="229908"/>
                  </a:lnTo>
                  <a:lnTo>
                    <a:pt x="3973855" y="227507"/>
                  </a:lnTo>
                  <a:lnTo>
                    <a:pt x="3983545" y="220941"/>
                  </a:lnTo>
                  <a:lnTo>
                    <a:pt x="3990111" y="211251"/>
                  </a:lnTo>
                  <a:lnTo>
                    <a:pt x="3992524" y="199428"/>
                  </a:lnTo>
                  <a:close/>
                </a:path>
              </a:pathLst>
            </a:custGeom>
            <a:solidFill>
              <a:srgbClr val="A9EF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1904" y="6069571"/>
              <a:ext cx="147280" cy="147281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4854689" y="6441909"/>
            <a:ext cx="1456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D6E4D7"/>
                </a:solidFill>
                <a:latin typeface="Arial"/>
                <a:cs typeface="Arial"/>
              </a:rPr>
              <a:t>Enhanced</a:t>
            </a:r>
            <a:r>
              <a:rPr dirty="0" sz="1200" spc="-30" b="1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D6E4D7"/>
                </a:solidFill>
                <a:latin typeface="Arial"/>
                <a:cs typeface="Arial"/>
              </a:rPr>
              <a:t>Metadata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854689" y="6749516"/>
            <a:ext cx="339026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</a:pP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Add</a:t>
            </a:r>
            <a:r>
              <a:rPr dirty="0" sz="950" spc="-30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book</a:t>
            </a:r>
            <a:r>
              <a:rPr dirty="0" sz="9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categories,</a:t>
            </a:r>
            <a:r>
              <a:rPr dirty="0" sz="9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detailed</a:t>
            </a:r>
            <a:r>
              <a:rPr dirty="0" sz="9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borrowing</a:t>
            </a:r>
            <a:r>
              <a:rPr dirty="0" sz="9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history,</a:t>
            </a:r>
            <a:r>
              <a:rPr dirty="0" sz="9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and</a:t>
            </a:r>
            <a:r>
              <a:rPr dirty="0" sz="9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advanced </a:t>
            </a:r>
            <a:r>
              <a:rPr dirty="0" sz="950">
                <a:solidFill>
                  <a:srgbClr val="D6E4D7"/>
                </a:solidFill>
                <a:latin typeface="Arial"/>
                <a:cs typeface="Arial"/>
              </a:rPr>
              <a:t>search</a:t>
            </a:r>
            <a:r>
              <a:rPr dirty="0" sz="950" spc="-25">
                <a:solidFill>
                  <a:srgbClr val="D6E4D7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D6E4D7"/>
                </a:solidFill>
                <a:latin typeface="Arial"/>
                <a:cs typeface="Arial"/>
              </a:rPr>
              <a:t>filters.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2025-11-13T11:10:03Z</dcterms:created>
  <dcterms:modified xsi:type="dcterms:W3CDTF">2025-11-13T11:10:03Z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2025-11-13T00:00:00Z</vt:filetime>
  </property>
  <property fmtid="{D5CDD505-2E9C-101B-9397-08002B2CF9AE}" pid="3" name="LastSaved">
    <vt:filetime>2025-11-13T00:00:00Z</vt:filetime>
  </property>
  <property fmtid="{D5CDD505-2E9C-101B-9397-08002B2CF9AE}" pid="4" name="Producer">
    <vt:lpwstr>3-Heights(TM) PDF Security Shell 4.8.25.2 (http://www.pdf-tools.com)</vt:lpwstr>
  </property>
</Properties>
</file>